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50406300" cy="284353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05325" rtl="0" fontAlgn="auto" latinLnBrk="0" hangingPunct="0">
      <a:lnSpc>
        <a:spcPct val="100000"/>
      </a:lnSpc>
      <a:spcBef>
        <a:spcPts val="0"/>
      </a:spcBef>
      <a:spcAft>
        <a:spcPts val="0"/>
      </a:spcAft>
      <a:buClrTx/>
      <a:buSzTx/>
      <a:buFontTx/>
      <a:buNone/>
      <a:tabLst/>
      <a:defRPr kumimoji="0" sz="8900" b="0" i="0" u="none" strike="noStrike" cap="none" spc="0" normalizeH="0" baseline="0">
        <a:ln>
          <a:noFill/>
        </a:ln>
        <a:solidFill>
          <a:srgbClr val="000000"/>
        </a:solidFill>
        <a:effectLst/>
        <a:uFillTx/>
        <a:latin typeface="+mj-lt"/>
        <a:ea typeface="+mj-ea"/>
        <a:cs typeface="+mj-cs"/>
        <a:sym typeface="Helvetica Neue"/>
      </a:defRPr>
    </a:lvl1pPr>
    <a:lvl2pPr marL="0" marR="0" indent="0" algn="l" defTabSz="4505325" rtl="0" fontAlgn="auto" latinLnBrk="0" hangingPunct="0">
      <a:lnSpc>
        <a:spcPct val="100000"/>
      </a:lnSpc>
      <a:spcBef>
        <a:spcPts val="0"/>
      </a:spcBef>
      <a:spcAft>
        <a:spcPts val="0"/>
      </a:spcAft>
      <a:buClrTx/>
      <a:buSzTx/>
      <a:buFontTx/>
      <a:buNone/>
      <a:tabLst/>
      <a:defRPr kumimoji="0" sz="8900" b="0" i="0" u="none" strike="noStrike" cap="none" spc="0" normalizeH="0" baseline="0">
        <a:ln>
          <a:noFill/>
        </a:ln>
        <a:solidFill>
          <a:srgbClr val="000000"/>
        </a:solidFill>
        <a:effectLst/>
        <a:uFillTx/>
        <a:latin typeface="+mj-lt"/>
        <a:ea typeface="+mj-ea"/>
        <a:cs typeface="+mj-cs"/>
        <a:sym typeface="Helvetica Neue"/>
      </a:defRPr>
    </a:lvl2pPr>
    <a:lvl3pPr marL="0" marR="0" indent="0" algn="l" defTabSz="4505325" rtl="0" fontAlgn="auto" latinLnBrk="0" hangingPunct="0">
      <a:lnSpc>
        <a:spcPct val="100000"/>
      </a:lnSpc>
      <a:spcBef>
        <a:spcPts val="0"/>
      </a:spcBef>
      <a:spcAft>
        <a:spcPts val="0"/>
      </a:spcAft>
      <a:buClrTx/>
      <a:buSzTx/>
      <a:buFontTx/>
      <a:buNone/>
      <a:tabLst/>
      <a:defRPr kumimoji="0" sz="8900" b="0" i="0" u="none" strike="noStrike" cap="none" spc="0" normalizeH="0" baseline="0">
        <a:ln>
          <a:noFill/>
        </a:ln>
        <a:solidFill>
          <a:srgbClr val="000000"/>
        </a:solidFill>
        <a:effectLst/>
        <a:uFillTx/>
        <a:latin typeface="+mj-lt"/>
        <a:ea typeface="+mj-ea"/>
        <a:cs typeface="+mj-cs"/>
        <a:sym typeface="Helvetica Neue"/>
      </a:defRPr>
    </a:lvl3pPr>
    <a:lvl4pPr marL="0" marR="0" indent="0" algn="l" defTabSz="4505325" rtl="0" fontAlgn="auto" latinLnBrk="0" hangingPunct="0">
      <a:lnSpc>
        <a:spcPct val="100000"/>
      </a:lnSpc>
      <a:spcBef>
        <a:spcPts val="0"/>
      </a:spcBef>
      <a:spcAft>
        <a:spcPts val="0"/>
      </a:spcAft>
      <a:buClrTx/>
      <a:buSzTx/>
      <a:buFontTx/>
      <a:buNone/>
      <a:tabLst/>
      <a:defRPr kumimoji="0" sz="8900" b="0" i="0" u="none" strike="noStrike" cap="none" spc="0" normalizeH="0" baseline="0">
        <a:ln>
          <a:noFill/>
        </a:ln>
        <a:solidFill>
          <a:srgbClr val="000000"/>
        </a:solidFill>
        <a:effectLst/>
        <a:uFillTx/>
        <a:latin typeface="+mj-lt"/>
        <a:ea typeface="+mj-ea"/>
        <a:cs typeface="+mj-cs"/>
        <a:sym typeface="Helvetica Neue"/>
      </a:defRPr>
    </a:lvl4pPr>
    <a:lvl5pPr marL="0" marR="0" indent="0" algn="l" defTabSz="4505325" rtl="0" fontAlgn="auto" latinLnBrk="0" hangingPunct="0">
      <a:lnSpc>
        <a:spcPct val="100000"/>
      </a:lnSpc>
      <a:spcBef>
        <a:spcPts val="0"/>
      </a:spcBef>
      <a:spcAft>
        <a:spcPts val="0"/>
      </a:spcAft>
      <a:buClrTx/>
      <a:buSzTx/>
      <a:buFontTx/>
      <a:buNone/>
      <a:tabLst/>
      <a:defRPr kumimoji="0" sz="8900" b="0" i="0" u="none" strike="noStrike" cap="none" spc="0" normalizeH="0" baseline="0">
        <a:ln>
          <a:noFill/>
        </a:ln>
        <a:solidFill>
          <a:srgbClr val="000000"/>
        </a:solidFill>
        <a:effectLst/>
        <a:uFillTx/>
        <a:latin typeface="+mj-lt"/>
        <a:ea typeface="+mj-ea"/>
        <a:cs typeface="+mj-cs"/>
        <a:sym typeface="Helvetica Neue"/>
      </a:defRPr>
    </a:lvl5pPr>
    <a:lvl6pPr marL="0" marR="0" indent="0" algn="l" defTabSz="4505325" rtl="0" fontAlgn="auto" latinLnBrk="0" hangingPunct="0">
      <a:lnSpc>
        <a:spcPct val="100000"/>
      </a:lnSpc>
      <a:spcBef>
        <a:spcPts val="0"/>
      </a:spcBef>
      <a:spcAft>
        <a:spcPts val="0"/>
      </a:spcAft>
      <a:buClrTx/>
      <a:buSzTx/>
      <a:buFontTx/>
      <a:buNone/>
      <a:tabLst/>
      <a:defRPr kumimoji="0" sz="8900" b="0" i="0" u="none" strike="noStrike" cap="none" spc="0" normalizeH="0" baseline="0">
        <a:ln>
          <a:noFill/>
        </a:ln>
        <a:solidFill>
          <a:srgbClr val="000000"/>
        </a:solidFill>
        <a:effectLst/>
        <a:uFillTx/>
        <a:latin typeface="+mj-lt"/>
        <a:ea typeface="+mj-ea"/>
        <a:cs typeface="+mj-cs"/>
        <a:sym typeface="Helvetica Neue"/>
      </a:defRPr>
    </a:lvl6pPr>
    <a:lvl7pPr marL="0" marR="0" indent="0" algn="l" defTabSz="4505325" rtl="0" fontAlgn="auto" latinLnBrk="0" hangingPunct="0">
      <a:lnSpc>
        <a:spcPct val="100000"/>
      </a:lnSpc>
      <a:spcBef>
        <a:spcPts val="0"/>
      </a:spcBef>
      <a:spcAft>
        <a:spcPts val="0"/>
      </a:spcAft>
      <a:buClrTx/>
      <a:buSzTx/>
      <a:buFontTx/>
      <a:buNone/>
      <a:tabLst/>
      <a:defRPr kumimoji="0" sz="8900" b="0" i="0" u="none" strike="noStrike" cap="none" spc="0" normalizeH="0" baseline="0">
        <a:ln>
          <a:noFill/>
        </a:ln>
        <a:solidFill>
          <a:srgbClr val="000000"/>
        </a:solidFill>
        <a:effectLst/>
        <a:uFillTx/>
        <a:latin typeface="+mj-lt"/>
        <a:ea typeface="+mj-ea"/>
        <a:cs typeface="+mj-cs"/>
        <a:sym typeface="Helvetica Neue"/>
      </a:defRPr>
    </a:lvl7pPr>
    <a:lvl8pPr marL="0" marR="0" indent="0" algn="l" defTabSz="4505325" rtl="0" fontAlgn="auto" latinLnBrk="0" hangingPunct="0">
      <a:lnSpc>
        <a:spcPct val="100000"/>
      </a:lnSpc>
      <a:spcBef>
        <a:spcPts val="0"/>
      </a:spcBef>
      <a:spcAft>
        <a:spcPts val="0"/>
      </a:spcAft>
      <a:buClrTx/>
      <a:buSzTx/>
      <a:buFontTx/>
      <a:buNone/>
      <a:tabLst/>
      <a:defRPr kumimoji="0" sz="8900" b="0" i="0" u="none" strike="noStrike" cap="none" spc="0" normalizeH="0" baseline="0">
        <a:ln>
          <a:noFill/>
        </a:ln>
        <a:solidFill>
          <a:srgbClr val="000000"/>
        </a:solidFill>
        <a:effectLst/>
        <a:uFillTx/>
        <a:latin typeface="+mj-lt"/>
        <a:ea typeface="+mj-ea"/>
        <a:cs typeface="+mj-cs"/>
        <a:sym typeface="Helvetica Neue"/>
      </a:defRPr>
    </a:lvl8pPr>
    <a:lvl9pPr marL="0" marR="0" indent="0" algn="l" defTabSz="4505325" rtl="0" fontAlgn="auto" latinLnBrk="0" hangingPunct="0">
      <a:lnSpc>
        <a:spcPct val="100000"/>
      </a:lnSpc>
      <a:spcBef>
        <a:spcPts val="0"/>
      </a:spcBef>
      <a:spcAft>
        <a:spcPts val="0"/>
      </a:spcAft>
      <a:buClrTx/>
      <a:buSzTx/>
      <a:buFontTx/>
      <a:buNone/>
      <a:tabLst/>
      <a:defRPr kumimoji="0" sz="8900" b="0" i="0" u="none" strike="noStrike" cap="none" spc="0" normalizeH="0" baseline="0">
        <a:ln>
          <a:noFill/>
        </a:ln>
        <a:solidFill>
          <a:srgbClr val="000000"/>
        </a:solidFill>
        <a:effectLst/>
        <a:uFillTx/>
        <a:latin typeface="+mj-lt"/>
        <a:ea typeface="+mj-ea"/>
        <a:cs typeface="+mj-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EA"/>
          </a:solidFill>
        </a:fill>
      </a:tcStyle>
    </a:wholeTbl>
    <a:band2H>
      <a:tcTxStyle/>
      <a:tcStyle>
        <a:tcBdr/>
        <a:fill>
          <a:solidFill>
            <a:srgbClr val="E6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3"/>
  </p:normalViewPr>
  <p:slideViewPr>
    <p:cSldViewPr snapToGrid="0" snapToObjects="1">
      <p:cViewPr varScale="1">
        <p:scale>
          <a:sx n="26" d="100"/>
          <a:sy n="26" d="100"/>
        </p:scale>
        <p:origin x="87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3" name="Shape 63"/>
          <p:cNvSpPr>
            <a:spLocks noGrp="1" noRot="1" noChangeAspect="1"/>
          </p:cNvSpPr>
          <p:nvPr>
            <p:ph type="sldImg"/>
          </p:nvPr>
        </p:nvSpPr>
        <p:spPr>
          <a:xfrm>
            <a:off x="1143000" y="685800"/>
            <a:ext cx="4572000" cy="3429000"/>
          </a:xfrm>
          <a:prstGeom prst="rect">
            <a:avLst/>
          </a:prstGeom>
        </p:spPr>
        <p:txBody>
          <a:bodyPr/>
          <a:lstStyle/>
          <a:p>
            <a:endParaRPr/>
          </a:p>
        </p:txBody>
      </p:sp>
      <p:sp>
        <p:nvSpPr>
          <p:cNvPr id="64" name="Shape 6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228600" latinLnBrk="0">
      <a:defRPr>
        <a:latin typeface="+mj-lt"/>
        <a:ea typeface="+mj-ea"/>
        <a:cs typeface="+mj-cs"/>
        <a:sym typeface="Helvetica Neue"/>
      </a:defRPr>
    </a:lvl2pPr>
    <a:lvl3pPr indent="457200" latinLnBrk="0">
      <a:defRPr>
        <a:latin typeface="+mj-lt"/>
        <a:ea typeface="+mj-ea"/>
        <a:cs typeface="+mj-cs"/>
        <a:sym typeface="Helvetica Neue"/>
      </a:defRPr>
    </a:lvl3pPr>
    <a:lvl4pPr indent="685800" latinLnBrk="0">
      <a:defRPr>
        <a:latin typeface="+mj-lt"/>
        <a:ea typeface="+mj-ea"/>
        <a:cs typeface="+mj-cs"/>
        <a:sym typeface="Helvetica Neue"/>
      </a:defRPr>
    </a:lvl4pPr>
    <a:lvl5pPr indent="914400" latinLnBrk="0">
      <a:defRPr>
        <a:latin typeface="+mj-lt"/>
        <a:ea typeface="+mj-ea"/>
        <a:cs typeface="+mj-cs"/>
        <a:sym typeface="Helvetica Neue"/>
      </a:defRPr>
    </a:lvl5pPr>
    <a:lvl6pPr indent="1143000" latinLnBrk="0">
      <a:defRPr>
        <a:latin typeface="+mj-lt"/>
        <a:ea typeface="+mj-ea"/>
        <a:cs typeface="+mj-cs"/>
        <a:sym typeface="Helvetica Neue"/>
      </a:defRPr>
    </a:lvl6pPr>
    <a:lvl7pPr indent="1371600" latinLnBrk="0">
      <a:defRPr>
        <a:latin typeface="+mj-lt"/>
        <a:ea typeface="+mj-ea"/>
        <a:cs typeface="+mj-cs"/>
        <a:sym typeface="Helvetica Neue"/>
      </a:defRPr>
    </a:lvl7pPr>
    <a:lvl8pPr indent="1600200" latinLnBrk="0">
      <a:defRPr>
        <a:latin typeface="+mj-lt"/>
        <a:ea typeface="+mj-ea"/>
        <a:cs typeface="+mj-cs"/>
        <a:sym typeface="Helvetica Neue"/>
      </a:defRPr>
    </a:lvl8pPr>
    <a:lvl9pPr indent="1828800" latinLnBrk="0">
      <a:defRPr>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6" name="Текст заголовка"/>
          <p:cNvSpPr txBox="1">
            <a:spLocks noGrp="1"/>
          </p:cNvSpPr>
          <p:nvPr>
            <p:ph type="title"/>
          </p:nvPr>
        </p:nvSpPr>
        <p:spPr>
          <a:prstGeom prst="rect">
            <a:avLst/>
          </a:prstGeom>
        </p:spPr>
        <p:txBody>
          <a:bodyPr/>
          <a:lstStyle/>
          <a:p>
            <a:r>
              <a:t>Текст заголовка</a:t>
            </a:r>
          </a:p>
        </p:txBody>
      </p:sp>
      <p:sp>
        <p:nvSpPr>
          <p:cNvPr id="17"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43A4DA"/>
            </a:gs>
            <a:gs pos="25000">
              <a:srgbClr val="459BCA"/>
            </a:gs>
            <a:gs pos="100000">
              <a:srgbClr val="003F64"/>
            </a:gs>
          </a:gsLst>
          <a:path path="circle">
            <a:fillToRect l="50000" t="50000" r="50000" b="50000"/>
          </a:path>
        </a:gradFill>
        <a:effectLst/>
      </p:bgPr>
    </p:bg>
    <p:spTree>
      <p:nvGrpSpPr>
        <p:cNvPr id="1" name=""/>
        <p:cNvGrpSpPr/>
        <p:nvPr/>
      </p:nvGrpSpPr>
      <p:grpSpPr>
        <a:xfrm>
          <a:off x="0" y="0"/>
          <a:ext cx="0" cy="0"/>
          <a:chOff x="0" y="0"/>
          <a:chExt cx="0" cy="0"/>
        </a:xfrm>
      </p:grpSpPr>
      <p:sp>
        <p:nvSpPr>
          <p:cNvPr id="25" name="Фигура"/>
          <p:cNvSpPr/>
          <p:nvPr/>
        </p:nvSpPr>
        <p:spPr>
          <a:xfrm>
            <a:off x="-52388" y="-30164"/>
            <a:ext cx="50511074" cy="4319591"/>
          </a:xfrm>
          <a:custGeom>
            <a:avLst/>
            <a:gdLst/>
            <a:ahLst/>
            <a:cxnLst>
              <a:cxn ang="0">
                <a:pos x="wd2" y="hd2"/>
              </a:cxn>
              <a:cxn ang="5400000">
                <a:pos x="wd2" y="hd2"/>
              </a:cxn>
              <a:cxn ang="10800000">
                <a:pos x="wd2" y="hd2"/>
              </a:cxn>
              <a:cxn ang="16200000">
                <a:pos x="wd2" y="hd2"/>
              </a:cxn>
            </a:cxnLst>
            <a:rect l="0" t="0" r="r" b="b"/>
            <a:pathLst>
              <a:path w="21600" h="21600" extrusionOk="0">
                <a:moveTo>
                  <a:pt x="22" y="66"/>
                </a:move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gradFill>
            <a:gsLst>
              <a:gs pos="0">
                <a:srgbClr val="00EBF8">
                  <a:alpha val="54998"/>
                </a:srgbClr>
              </a:gs>
              <a:gs pos="100000">
                <a:srgbClr val="0079AF">
                  <a:alpha val="44999"/>
                </a:srgbClr>
              </a:gs>
            </a:gsLst>
            <a:lin ang="16200000"/>
          </a:gradFill>
          <a:ln w="12700">
            <a:miter lim="400000"/>
          </a:ln>
        </p:spPr>
        <p:txBody>
          <a:bodyPr lIns="45718" tIns="45718" rIns="45718" bIns="45718"/>
          <a:lstStyle/>
          <a:p>
            <a:pPr>
              <a:defRPr>
                <a:solidFill>
                  <a:srgbClr val="FFFFFF"/>
                </a:solidFill>
                <a:latin typeface="Constantia"/>
                <a:ea typeface="Constantia"/>
                <a:cs typeface="Constantia"/>
                <a:sym typeface="Constantia"/>
              </a:defRPr>
            </a:pPr>
            <a:endParaRPr/>
          </a:p>
        </p:txBody>
      </p:sp>
      <p:sp>
        <p:nvSpPr>
          <p:cNvPr id="26" name="Фигура"/>
          <p:cNvSpPr/>
          <p:nvPr/>
        </p:nvSpPr>
        <p:spPr>
          <a:xfrm>
            <a:off x="24153812" y="-30163"/>
            <a:ext cx="26252489" cy="2519550"/>
          </a:xfrm>
          <a:custGeom>
            <a:avLst/>
            <a:gdLst/>
            <a:ahLst/>
            <a:cxnLst>
              <a:cxn ang="0">
                <a:pos x="wd2" y="hd2"/>
              </a:cxn>
              <a:cxn ang="5400000">
                <a:pos x="wd2" y="hd2"/>
              </a:cxn>
              <a:cxn ang="10800000">
                <a:pos x="wd2" y="hd2"/>
              </a:cxn>
              <a:cxn ang="16200000">
                <a:pos x="wd2" y="hd2"/>
              </a:cxn>
            </a:cxnLst>
            <a:rect l="0" t="0" r="r" b="b"/>
            <a:pathLst>
              <a:path w="21600" h="20552" extrusionOk="0">
                <a:moveTo>
                  <a:pt x="0" y="0"/>
                </a:moveTo>
                <a:cubicBezTo>
                  <a:pt x="1253" y="3703"/>
                  <a:pt x="8410" y="19349"/>
                  <a:pt x="12010" y="20475"/>
                </a:cubicBezTo>
                <a:cubicBezTo>
                  <a:pt x="15610" y="21600"/>
                  <a:pt x="20002" y="10128"/>
                  <a:pt x="21600" y="6752"/>
                </a:cubicBezTo>
                <a:lnTo>
                  <a:pt x="21600" y="218"/>
                </a:lnTo>
                <a:lnTo>
                  <a:pt x="0" y="0"/>
                </a:lnTo>
                <a:close/>
              </a:path>
            </a:pathLst>
          </a:custGeom>
          <a:gradFill>
            <a:gsLst>
              <a:gs pos="0">
                <a:srgbClr val="009BE5">
                  <a:alpha val="29998"/>
                </a:srgbClr>
              </a:gs>
              <a:gs pos="19999">
                <a:srgbClr val="009BE5">
                  <a:alpha val="32998"/>
                </a:srgbClr>
              </a:gs>
              <a:gs pos="100000">
                <a:srgbClr val="00ADB6">
                  <a:alpha val="44999"/>
                </a:srgbClr>
              </a:gs>
            </a:gsLst>
            <a:lin ang="16200000"/>
          </a:gradFill>
          <a:ln w="12700">
            <a:miter lim="400000"/>
          </a:ln>
        </p:spPr>
        <p:txBody>
          <a:bodyPr lIns="45718" tIns="45718" rIns="45718" bIns="45718"/>
          <a:lstStyle/>
          <a:p>
            <a:pPr>
              <a:defRPr>
                <a:solidFill>
                  <a:srgbClr val="FFFFFF"/>
                </a:solidFill>
                <a:latin typeface="Constantia"/>
                <a:ea typeface="Constantia"/>
                <a:cs typeface="Constantia"/>
                <a:sym typeface="Constantia"/>
              </a:defRPr>
            </a:pPr>
            <a:endParaRPr/>
          </a:p>
        </p:txBody>
      </p:sp>
      <p:grpSp>
        <p:nvGrpSpPr>
          <p:cNvPr id="29" name="Группа"/>
          <p:cNvGrpSpPr/>
          <p:nvPr/>
        </p:nvGrpSpPr>
        <p:grpSpPr>
          <a:xfrm>
            <a:off x="-24329" y="-371449"/>
            <a:ext cx="50450642" cy="4888584"/>
            <a:chOff x="0" y="-1"/>
            <a:chExt cx="50450641" cy="4888583"/>
          </a:xfrm>
        </p:grpSpPr>
        <p:pic>
          <p:nvPicPr>
            <p:cNvPr id="27" name="image.png" descr="image.png"/>
            <p:cNvPicPr>
              <a:picLocks noChangeAspect="1"/>
            </p:cNvPicPr>
            <p:nvPr/>
          </p:nvPicPr>
          <p:blipFill>
            <a:blip r:embed="rId2"/>
            <a:stretch>
              <a:fillRect/>
            </a:stretch>
          </p:blipFill>
          <p:spPr>
            <a:xfrm>
              <a:off x="-1" y="-2"/>
              <a:ext cx="50340919" cy="4888584"/>
            </a:xfrm>
            <a:prstGeom prst="rect">
              <a:avLst/>
            </a:prstGeom>
            <a:ln w="12700" cap="flat">
              <a:noFill/>
              <a:miter lim="400000"/>
            </a:ln>
            <a:effectLst/>
          </p:spPr>
        </p:pic>
        <p:pic>
          <p:nvPicPr>
            <p:cNvPr id="28" name="image.png" descr="image.png"/>
            <p:cNvPicPr>
              <a:picLocks noChangeAspect="1"/>
            </p:cNvPicPr>
            <p:nvPr/>
          </p:nvPicPr>
          <p:blipFill>
            <a:blip r:embed="rId3"/>
            <a:stretch>
              <a:fillRect/>
            </a:stretch>
          </p:blipFill>
          <p:spPr>
            <a:xfrm>
              <a:off x="6092" y="298678"/>
              <a:ext cx="50444550" cy="4315610"/>
            </a:xfrm>
            <a:prstGeom prst="rect">
              <a:avLst/>
            </a:prstGeom>
            <a:ln w="12700" cap="flat">
              <a:noFill/>
              <a:miter lim="400000"/>
            </a:ln>
            <a:effectLst/>
          </p:spPr>
        </p:pic>
      </p:grpSp>
      <p:sp>
        <p:nvSpPr>
          <p:cNvPr id="30" name="Номер слайда"/>
          <p:cNvSpPr txBox="1">
            <a:spLocks noGrp="1"/>
          </p:cNvSpPr>
          <p:nvPr>
            <p:ph type="sldNum" sz="quarter" idx="2"/>
          </p:nvPr>
        </p:nvSpPr>
        <p:spPr>
          <a:prstGeom prst="rect">
            <a:avLst/>
          </a:prstGeom>
        </p:spPr>
        <p:txBody>
          <a:bodyPr/>
          <a:lstStyle>
            <a:lvl1pPr>
              <a:defRPr>
                <a:solidFill>
                  <a:srgbClr val="D1EAEE"/>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43A4DA"/>
            </a:gs>
            <a:gs pos="25000">
              <a:srgbClr val="459BCA"/>
            </a:gs>
            <a:gs pos="100000">
              <a:srgbClr val="003F64"/>
            </a:gs>
          </a:gsLst>
          <a:path path="circle">
            <a:fillToRect l="50000" t="50000" r="50000" b="50000"/>
          </a:path>
        </a:gradFill>
        <a:effectLst/>
      </p:bgPr>
    </p:bg>
    <p:spTree>
      <p:nvGrpSpPr>
        <p:cNvPr id="1" name=""/>
        <p:cNvGrpSpPr/>
        <p:nvPr/>
      </p:nvGrpSpPr>
      <p:grpSpPr>
        <a:xfrm>
          <a:off x="0" y="0"/>
          <a:ext cx="0" cy="0"/>
          <a:chOff x="0" y="0"/>
          <a:chExt cx="0" cy="0"/>
        </a:xfrm>
      </p:grpSpPr>
      <p:sp>
        <p:nvSpPr>
          <p:cNvPr id="37" name="Фигура"/>
          <p:cNvSpPr/>
          <p:nvPr/>
        </p:nvSpPr>
        <p:spPr>
          <a:xfrm>
            <a:off x="-52388" y="-30164"/>
            <a:ext cx="50511074" cy="4319591"/>
          </a:xfrm>
          <a:custGeom>
            <a:avLst/>
            <a:gdLst/>
            <a:ahLst/>
            <a:cxnLst>
              <a:cxn ang="0">
                <a:pos x="wd2" y="hd2"/>
              </a:cxn>
              <a:cxn ang="5400000">
                <a:pos x="wd2" y="hd2"/>
              </a:cxn>
              <a:cxn ang="10800000">
                <a:pos x="wd2" y="hd2"/>
              </a:cxn>
              <a:cxn ang="16200000">
                <a:pos x="wd2" y="hd2"/>
              </a:cxn>
            </a:cxnLst>
            <a:rect l="0" t="0" r="r" b="b"/>
            <a:pathLst>
              <a:path w="21600" h="21600" extrusionOk="0">
                <a:moveTo>
                  <a:pt x="22" y="66"/>
                </a:move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gradFill>
            <a:gsLst>
              <a:gs pos="0">
                <a:srgbClr val="00EBF8">
                  <a:alpha val="54998"/>
                </a:srgbClr>
              </a:gs>
              <a:gs pos="100000">
                <a:srgbClr val="0079AF">
                  <a:alpha val="44999"/>
                </a:srgbClr>
              </a:gs>
            </a:gsLst>
            <a:lin ang="16200000"/>
          </a:gradFill>
          <a:ln w="12700">
            <a:miter lim="400000"/>
          </a:ln>
        </p:spPr>
        <p:txBody>
          <a:bodyPr lIns="45718" tIns="45718" rIns="45718" bIns="45718"/>
          <a:lstStyle/>
          <a:p>
            <a:pPr>
              <a:defRPr>
                <a:solidFill>
                  <a:srgbClr val="FFFFFF"/>
                </a:solidFill>
                <a:latin typeface="Constantia"/>
                <a:ea typeface="Constantia"/>
                <a:cs typeface="Constantia"/>
                <a:sym typeface="Constantia"/>
              </a:defRPr>
            </a:pPr>
            <a:endParaRPr/>
          </a:p>
        </p:txBody>
      </p:sp>
      <p:sp>
        <p:nvSpPr>
          <p:cNvPr id="38" name="Фигура"/>
          <p:cNvSpPr/>
          <p:nvPr/>
        </p:nvSpPr>
        <p:spPr>
          <a:xfrm>
            <a:off x="24153812" y="-30163"/>
            <a:ext cx="26252489" cy="2519550"/>
          </a:xfrm>
          <a:custGeom>
            <a:avLst/>
            <a:gdLst/>
            <a:ahLst/>
            <a:cxnLst>
              <a:cxn ang="0">
                <a:pos x="wd2" y="hd2"/>
              </a:cxn>
              <a:cxn ang="5400000">
                <a:pos x="wd2" y="hd2"/>
              </a:cxn>
              <a:cxn ang="10800000">
                <a:pos x="wd2" y="hd2"/>
              </a:cxn>
              <a:cxn ang="16200000">
                <a:pos x="wd2" y="hd2"/>
              </a:cxn>
            </a:cxnLst>
            <a:rect l="0" t="0" r="r" b="b"/>
            <a:pathLst>
              <a:path w="21600" h="20552" extrusionOk="0">
                <a:moveTo>
                  <a:pt x="0" y="0"/>
                </a:moveTo>
                <a:cubicBezTo>
                  <a:pt x="1253" y="3703"/>
                  <a:pt x="8410" y="19349"/>
                  <a:pt x="12010" y="20475"/>
                </a:cubicBezTo>
                <a:cubicBezTo>
                  <a:pt x="15610" y="21600"/>
                  <a:pt x="20002" y="10128"/>
                  <a:pt x="21600" y="6752"/>
                </a:cubicBezTo>
                <a:lnTo>
                  <a:pt x="21600" y="218"/>
                </a:lnTo>
                <a:lnTo>
                  <a:pt x="0" y="0"/>
                </a:lnTo>
                <a:close/>
              </a:path>
            </a:pathLst>
          </a:custGeom>
          <a:gradFill>
            <a:gsLst>
              <a:gs pos="0">
                <a:srgbClr val="009BE5">
                  <a:alpha val="29998"/>
                </a:srgbClr>
              </a:gs>
              <a:gs pos="19999">
                <a:srgbClr val="009BE5">
                  <a:alpha val="32998"/>
                </a:srgbClr>
              </a:gs>
              <a:gs pos="100000">
                <a:srgbClr val="00ADB6">
                  <a:alpha val="44999"/>
                </a:srgbClr>
              </a:gs>
            </a:gsLst>
            <a:lin ang="16200000"/>
          </a:gradFill>
          <a:ln w="12700">
            <a:miter lim="400000"/>
          </a:ln>
        </p:spPr>
        <p:txBody>
          <a:bodyPr lIns="45718" tIns="45718" rIns="45718" bIns="45718"/>
          <a:lstStyle/>
          <a:p>
            <a:pPr>
              <a:defRPr>
                <a:solidFill>
                  <a:srgbClr val="FFFFFF"/>
                </a:solidFill>
                <a:latin typeface="Constantia"/>
                <a:ea typeface="Constantia"/>
                <a:cs typeface="Constantia"/>
                <a:sym typeface="Constantia"/>
              </a:defRPr>
            </a:pPr>
            <a:endParaRPr/>
          </a:p>
        </p:txBody>
      </p:sp>
      <p:grpSp>
        <p:nvGrpSpPr>
          <p:cNvPr id="41" name="Группа"/>
          <p:cNvGrpSpPr/>
          <p:nvPr/>
        </p:nvGrpSpPr>
        <p:grpSpPr>
          <a:xfrm>
            <a:off x="-24329" y="-371449"/>
            <a:ext cx="50450642" cy="4888584"/>
            <a:chOff x="0" y="-1"/>
            <a:chExt cx="50450641" cy="4888583"/>
          </a:xfrm>
        </p:grpSpPr>
        <p:pic>
          <p:nvPicPr>
            <p:cNvPr id="39" name="image.png" descr="image.png"/>
            <p:cNvPicPr>
              <a:picLocks noChangeAspect="1"/>
            </p:cNvPicPr>
            <p:nvPr/>
          </p:nvPicPr>
          <p:blipFill>
            <a:blip r:embed="rId2"/>
            <a:stretch>
              <a:fillRect/>
            </a:stretch>
          </p:blipFill>
          <p:spPr>
            <a:xfrm>
              <a:off x="-1" y="-2"/>
              <a:ext cx="50340919" cy="4888584"/>
            </a:xfrm>
            <a:prstGeom prst="rect">
              <a:avLst/>
            </a:prstGeom>
            <a:ln w="12700" cap="flat">
              <a:noFill/>
              <a:miter lim="400000"/>
            </a:ln>
            <a:effectLst/>
          </p:spPr>
        </p:pic>
        <p:pic>
          <p:nvPicPr>
            <p:cNvPr id="40" name="image.png" descr="image.png"/>
            <p:cNvPicPr>
              <a:picLocks noChangeAspect="1"/>
            </p:cNvPicPr>
            <p:nvPr/>
          </p:nvPicPr>
          <p:blipFill>
            <a:blip r:embed="rId3"/>
            <a:stretch>
              <a:fillRect/>
            </a:stretch>
          </p:blipFill>
          <p:spPr>
            <a:xfrm>
              <a:off x="6092" y="298678"/>
              <a:ext cx="50444550" cy="4315610"/>
            </a:xfrm>
            <a:prstGeom prst="rect">
              <a:avLst/>
            </a:prstGeom>
            <a:ln w="12700" cap="flat">
              <a:noFill/>
              <a:miter lim="400000"/>
            </a:ln>
            <a:effectLst/>
          </p:spPr>
        </p:pic>
      </p:grpSp>
      <p:sp>
        <p:nvSpPr>
          <p:cNvPr id="42" name="Текст заголовка"/>
          <p:cNvSpPr txBox="1">
            <a:spLocks noGrp="1"/>
          </p:cNvSpPr>
          <p:nvPr>
            <p:ph type="title"/>
          </p:nvPr>
        </p:nvSpPr>
        <p:spPr>
          <a:prstGeom prst="rect">
            <a:avLst/>
          </a:prstGeom>
        </p:spPr>
        <p:txBody>
          <a:bodyPr/>
          <a:lstStyle>
            <a:lvl1pPr>
              <a:defRPr>
                <a:solidFill>
                  <a:srgbClr val="DBF5F9"/>
                </a:solidFill>
              </a:defRPr>
            </a:lvl1pPr>
          </a:lstStyle>
          <a:p>
            <a:r>
              <a:t>Текст заголовка</a:t>
            </a:r>
          </a:p>
        </p:txBody>
      </p:sp>
      <p:sp>
        <p:nvSpPr>
          <p:cNvPr id="43" name="Уровень текста 1…"/>
          <p:cNvSpPr txBox="1">
            <a:spLocks noGrp="1"/>
          </p:cNvSpPr>
          <p:nvPr>
            <p:ph type="body" idx="1"/>
          </p:nvPr>
        </p:nvSpPr>
        <p:spPr>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4" name="Номер слайда"/>
          <p:cNvSpPr txBox="1">
            <a:spLocks noGrp="1"/>
          </p:cNvSpPr>
          <p:nvPr>
            <p:ph type="sldNum" sz="quarter" idx="2"/>
          </p:nvPr>
        </p:nvSpPr>
        <p:spPr>
          <a:prstGeom prst="rect">
            <a:avLst/>
          </a:prstGeom>
        </p:spPr>
        <p:txBody>
          <a:bodyPr/>
          <a:lstStyle>
            <a:lvl1pPr>
              <a:defRPr>
                <a:solidFill>
                  <a:srgbClr val="D1EAEE"/>
                </a:solidFill>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51" name="Фигура"/>
          <p:cNvSpPr/>
          <p:nvPr/>
        </p:nvSpPr>
        <p:spPr>
          <a:xfrm rot="420000" flipV="1">
            <a:off x="17451387" y="4595810"/>
            <a:ext cx="28982987" cy="1706562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136" y="0"/>
                </a:lnTo>
                <a:lnTo>
                  <a:pt x="21600" y="788"/>
                </a:lnTo>
                <a:lnTo>
                  <a:pt x="21600" y="21600"/>
                </a:lnTo>
                <a:lnTo>
                  <a:pt x="0" y="21600"/>
                </a:lnTo>
                <a:lnTo>
                  <a:pt x="0" y="0"/>
                </a:lnTo>
                <a:close/>
              </a:path>
            </a:pathLst>
          </a:custGeom>
          <a:solidFill>
            <a:srgbClr val="FFFFFF"/>
          </a:solidFill>
          <a:ln w="3175" cap="rnd">
            <a:solidFill>
              <a:srgbClr val="C0C0C0"/>
            </a:solidFill>
          </a:ln>
          <a:effectLst>
            <a:outerShdw blurRad="63500" dist="38499" dir="7500040" rotWithShape="0">
              <a:srgbClr val="000000">
                <a:alpha val="25000"/>
              </a:srgbClr>
            </a:outerShdw>
          </a:effectLst>
        </p:spPr>
        <p:txBody>
          <a:bodyPr lIns="45718" tIns="45718" rIns="45718" bIns="45718" anchor="ctr"/>
          <a:lstStyle/>
          <a:p>
            <a:pPr>
              <a:defRPr>
                <a:latin typeface="Constantia"/>
                <a:ea typeface="Constantia"/>
                <a:cs typeface="Constantia"/>
                <a:sym typeface="Constantia"/>
              </a:defRPr>
            </a:pPr>
            <a:endParaRPr/>
          </a:p>
        </p:txBody>
      </p:sp>
      <p:sp>
        <p:nvSpPr>
          <p:cNvPr id="52" name="Треугольник"/>
          <p:cNvSpPr/>
          <p:nvPr/>
        </p:nvSpPr>
        <p:spPr>
          <a:xfrm rot="420000" flipV="1">
            <a:off x="44122975" y="22229762"/>
            <a:ext cx="857253" cy="6445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a:solidFill>
              <a:srgbClr val="FFFFFF"/>
            </a:solidFill>
            <a:bevel/>
          </a:ln>
          <a:effectLst>
            <a:outerShdw blurRad="25400" dist="6350" dir="12899787" rotWithShape="0">
              <a:srgbClr val="000000">
                <a:alpha val="46998"/>
              </a:srgbClr>
            </a:outerShdw>
          </a:effectLst>
        </p:spPr>
        <p:txBody>
          <a:bodyPr lIns="45718" tIns="45718" rIns="45718" bIns="45718" anchor="ctr"/>
          <a:lstStyle/>
          <a:p>
            <a:pPr algn="ctr" defTabSz="914400">
              <a:defRPr sz="1800">
                <a:solidFill>
                  <a:srgbClr val="FFFFFF"/>
                </a:solidFill>
                <a:latin typeface="Constantia"/>
                <a:ea typeface="Constantia"/>
                <a:cs typeface="Constantia"/>
                <a:sym typeface="Constantia"/>
              </a:defRPr>
            </a:pPr>
            <a:endParaRPr/>
          </a:p>
        </p:txBody>
      </p:sp>
      <p:sp>
        <p:nvSpPr>
          <p:cNvPr id="53" name="Фигура"/>
          <p:cNvSpPr/>
          <p:nvPr/>
        </p:nvSpPr>
        <p:spPr>
          <a:xfrm flipV="1">
            <a:off x="-52388" y="24123648"/>
            <a:ext cx="50511074" cy="4319590"/>
          </a:xfrm>
          <a:custGeom>
            <a:avLst/>
            <a:gdLst/>
            <a:ahLst/>
            <a:cxnLst>
              <a:cxn ang="0">
                <a:pos x="wd2" y="hd2"/>
              </a:cxn>
              <a:cxn ang="5400000">
                <a:pos x="wd2" y="hd2"/>
              </a:cxn>
              <a:cxn ang="10800000">
                <a:pos x="wd2" y="hd2"/>
              </a:cxn>
              <a:cxn ang="16200000">
                <a:pos x="wd2" y="hd2"/>
              </a:cxn>
            </a:cxnLst>
            <a:rect l="0" t="0" r="r" b="b"/>
            <a:pathLst>
              <a:path w="21600" h="21600" extrusionOk="0">
                <a:moveTo>
                  <a:pt x="22" y="66"/>
                </a:move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gradFill>
            <a:gsLst>
              <a:gs pos="0">
                <a:srgbClr val="00EBF8">
                  <a:alpha val="54998"/>
                </a:srgbClr>
              </a:gs>
              <a:gs pos="100000">
                <a:srgbClr val="0079AF">
                  <a:alpha val="44999"/>
                </a:srgbClr>
              </a:gs>
            </a:gsLst>
            <a:lin ang="16200000"/>
          </a:gradFill>
          <a:ln w="12700">
            <a:miter lim="400000"/>
          </a:ln>
        </p:spPr>
        <p:txBody>
          <a:bodyPr lIns="45718" tIns="45718" rIns="45718" bIns="45718"/>
          <a:lstStyle/>
          <a:p>
            <a:pPr>
              <a:defRPr>
                <a:latin typeface="Constantia"/>
                <a:ea typeface="Constantia"/>
                <a:cs typeface="Constantia"/>
                <a:sym typeface="Constantia"/>
              </a:defRPr>
            </a:pPr>
            <a:endParaRPr/>
          </a:p>
        </p:txBody>
      </p:sp>
      <p:sp>
        <p:nvSpPr>
          <p:cNvPr id="54" name="Фигура"/>
          <p:cNvSpPr/>
          <p:nvPr/>
        </p:nvSpPr>
        <p:spPr>
          <a:xfrm flipV="1">
            <a:off x="24153812" y="25925200"/>
            <a:ext cx="26252489" cy="2518039"/>
          </a:xfrm>
          <a:custGeom>
            <a:avLst/>
            <a:gdLst/>
            <a:ahLst/>
            <a:cxnLst>
              <a:cxn ang="0">
                <a:pos x="wd2" y="hd2"/>
              </a:cxn>
              <a:cxn ang="5400000">
                <a:pos x="wd2" y="hd2"/>
              </a:cxn>
              <a:cxn ang="10800000">
                <a:pos x="wd2" y="hd2"/>
              </a:cxn>
              <a:cxn ang="16200000">
                <a:pos x="wd2" y="hd2"/>
              </a:cxn>
            </a:cxnLst>
            <a:rect l="0" t="0" r="r" b="b"/>
            <a:pathLst>
              <a:path w="21600" h="20552" extrusionOk="0">
                <a:moveTo>
                  <a:pt x="0" y="0"/>
                </a:moveTo>
                <a:cubicBezTo>
                  <a:pt x="1253" y="3703"/>
                  <a:pt x="8410" y="19349"/>
                  <a:pt x="12010" y="20475"/>
                </a:cubicBezTo>
                <a:cubicBezTo>
                  <a:pt x="15610" y="21600"/>
                  <a:pt x="20002" y="10128"/>
                  <a:pt x="21600" y="6752"/>
                </a:cubicBezTo>
                <a:lnTo>
                  <a:pt x="21600" y="218"/>
                </a:lnTo>
                <a:lnTo>
                  <a:pt x="0" y="0"/>
                </a:lnTo>
                <a:close/>
              </a:path>
            </a:pathLst>
          </a:custGeom>
          <a:gradFill>
            <a:gsLst>
              <a:gs pos="0">
                <a:srgbClr val="009BE5">
                  <a:alpha val="29998"/>
                </a:srgbClr>
              </a:gs>
              <a:gs pos="19999">
                <a:srgbClr val="009BE5">
                  <a:alpha val="32998"/>
                </a:srgbClr>
              </a:gs>
              <a:gs pos="100000">
                <a:srgbClr val="00ADB6">
                  <a:alpha val="44999"/>
                </a:srgbClr>
              </a:gs>
            </a:gsLst>
            <a:lin ang="16200000"/>
          </a:gradFill>
          <a:ln w="12700">
            <a:miter lim="400000"/>
          </a:ln>
        </p:spPr>
        <p:txBody>
          <a:bodyPr lIns="45718" tIns="45718" rIns="45718" bIns="45718"/>
          <a:lstStyle/>
          <a:p>
            <a:pPr>
              <a:defRPr>
                <a:latin typeface="Constantia"/>
                <a:ea typeface="Constantia"/>
                <a:cs typeface="Constantia"/>
                <a:sym typeface="Constantia"/>
              </a:defRPr>
            </a:pPr>
            <a:endParaRPr/>
          </a:p>
        </p:txBody>
      </p:sp>
      <p:sp>
        <p:nvSpPr>
          <p:cNvPr id="55" name="Текст заголовка"/>
          <p:cNvSpPr txBox="1">
            <a:spLocks noGrp="1"/>
          </p:cNvSpPr>
          <p:nvPr>
            <p:ph type="title"/>
          </p:nvPr>
        </p:nvSpPr>
        <p:spPr>
          <a:prstGeom prst="rect">
            <a:avLst/>
          </a:prstGeom>
        </p:spPr>
        <p:txBody>
          <a:bodyPr/>
          <a:lstStyle/>
          <a:p>
            <a:r>
              <a:t>Текст заголовка</a:t>
            </a:r>
          </a:p>
        </p:txBody>
      </p:sp>
      <p:sp>
        <p:nvSpPr>
          <p:cNvPr id="56"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rcRect/>
          <a:tile tx="0" ty="0" sx="100000" sy="100000" flip="none" algn="tl"/>
        </a:blipFill>
        <a:effectLst/>
      </p:bgPr>
    </p:bg>
    <p:spTree>
      <p:nvGrpSpPr>
        <p:cNvPr id="1" name=""/>
        <p:cNvGrpSpPr/>
        <p:nvPr/>
      </p:nvGrpSpPr>
      <p:grpSpPr>
        <a:xfrm>
          <a:off x="0" y="0"/>
          <a:ext cx="0" cy="0"/>
          <a:chOff x="0" y="0"/>
          <a:chExt cx="0" cy="0"/>
        </a:xfrm>
      </p:grpSpPr>
      <p:sp>
        <p:nvSpPr>
          <p:cNvPr id="2" name="Фигура"/>
          <p:cNvSpPr/>
          <p:nvPr/>
        </p:nvSpPr>
        <p:spPr>
          <a:xfrm>
            <a:off x="-52388" y="-30164"/>
            <a:ext cx="50511074" cy="4319591"/>
          </a:xfrm>
          <a:custGeom>
            <a:avLst/>
            <a:gdLst/>
            <a:ahLst/>
            <a:cxnLst>
              <a:cxn ang="0">
                <a:pos x="wd2" y="hd2"/>
              </a:cxn>
              <a:cxn ang="5400000">
                <a:pos x="wd2" y="hd2"/>
              </a:cxn>
              <a:cxn ang="10800000">
                <a:pos x="wd2" y="hd2"/>
              </a:cxn>
              <a:cxn ang="16200000">
                <a:pos x="wd2" y="hd2"/>
              </a:cxn>
            </a:cxnLst>
            <a:rect l="0" t="0" r="r" b="b"/>
            <a:pathLst>
              <a:path w="21600" h="21600" extrusionOk="0">
                <a:moveTo>
                  <a:pt x="22" y="66"/>
                </a:move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gradFill>
            <a:gsLst>
              <a:gs pos="0">
                <a:srgbClr val="00EBF8">
                  <a:alpha val="54998"/>
                </a:srgbClr>
              </a:gs>
              <a:gs pos="100000">
                <a:srgbClr val="0079AF">
                  <a:alpha val="44999"/>
                </a:srgbClr>
              </a:gs>
            </a:gsLst>
            <a:lin ang="16200000"/>
          </a:gradFill>
          <a:ln w="12700">
            <a:miter lim="400000"/>
          </a:ln>
        </p:spPr>
        <p:txBody>
          <a:bodyPr lIns="45718" tIns="45718" rIns="45718" bIns="45718"/>
          <a:lstStyle/>
          <a:p>
            <a:pPr>
              <a:defRPr>
                <a:latin typeface="Constantia"/>
                <a:ea typeface="Constantia"/>
                <a:cs typeface="Constantia"/>
                <a:sym typeface="Constantia"/>
              </a:defRPr>
            </a:pPr>
            <a:endParaRPr/>
          </a:p>
        </p:txBody>
      </p:sp>
      <p:sp>
        <p:nvSpPr>
          <p:cNvPr id="3" name="Фигура"/>
          <p:cNvSpPr/>
          <p:nvPr/>
        </p:nvSpPr>
        <p:spPr>
          <a:xfrm>
            <a:off x="24153812" y="-30163"/>
            <a:ext cx="26252489" cy="2519550"/>
          </a:xfrm>
          <a:custGeom>
            <a:avLst/>
            <a:gdLst/>
            <a:ahLst/>
            <a:cxnLst>
              <a:cxn ang="0">
                <a:pos x="wd2" y="hd2"/>
              </a:cxn>
              <a:cxn ang="5400000">
                <a:pos x="wd2" y="hd2"/>
              </a:cxn>
              <a:cxn ang="10800000">
                <a:pos x="wd2" y="hd2"/>
              </a:cxn>
              <a:cxn ang="16200000">
                <a:pos x="wd2" y="hd2"/>
              </a:cxn>
            </a:cxnLst>
            <a:rect l="0" t="0" r="r" b="b"/>
            <a:pathLst>
              <a:path w="21600" h="20552" extrusionOk="0">
                <a:moveTo>
                  <a:pt x="0" y="0"/>
                </a:moveTo>
                <a:cubicBezTo>
                  <a:pt x="1253" y="3703"/>
                  <a:pt x="8410" y="19349"/>
                  <a:pt x="12010" y="20475"/>
                </a:cubicBezTo>
                <a:cubicBezTo>
                  <a:pt x="15610" y="21600"/>
                  <a:pt x="20002" y="10128"/>
                  <a:pt x="21600" y="6752"/>
                </a:cubicBezTo>
                <a:lnTo>
                  <a:pt x="21600" y="218"/>
                </a:lnTo>
                <a:lnTo>
                  <a:pt x="0" y="0"/>
                </a:lnTo>
                <a:close/>
              </a:path>
            </a:pathLst>
          </a:custGeom>
          <a:gradFill>
            <a:gsLst>
              <a:gs pos="0">
                <a:srgbClr val="009BE5">
                  <a:alpha val="29998"/>
                </a:srgbClr>
              </a:gs>
              <a:gs pos="19999">
                <a:srgbClr val="009BE5">
                  <a:alpha val="32998"/>
                </a:srgbClr>
              </a:gs>
              <a:gs pos="100000">
                <a:srgbClr val="00ADB6">
                  <a:alpha val="44999"/>
                </a:srgbClr>
              </a:gs>
            </a:gsLst>
            <a:lin ang="16200000"/>
          </a:gradFill>
          <a:ln w="12700">
            <a:miter lim="400000"/>
          </a:ln>
        </p:spPr>
        <p:txBody>
          <a:bodyPr lIns="45718" tIns="45718" rIns="45718" bIns="45718"/>
          <a:lstStyle/>
          <a:p>
            <a:pPr>
              <a:defRPr>
                <a:latin typeface="Constantia"/>
                <a:ea typeface="Constantia"/>
                <a:cs typeface="Constantia"/>
                <a:sym typeface="Constantia"/>
              </a:defRPr>
            </a:pPr>
            <a:endParaRPr/>
          </a:p>
        </p:txBody>
      </p:sp>
      <p:grpSp>
        <p:nvGrpSpPr>
          <p:cNvPr id="6" name="Группа"/>
          <p:cNvGrpSpPr/>
          <p:nvPr/>
        </p:nvGrpSpPr>
        <p:grpSpPr>
          <a:xfrm>
            <a:off x="-24329" y="-371449"/>
            <a:ext cx="50450642" cy="4888584"/>
            <a:chOff x="0" y="-1"/>
            <a:chExt cx="50450641" cy="4888583"/>
          </a:xfrm>
        </p:grpSpPr>
        <p:pic>
          <p:nvPicPr>
            <p:cNvPr id="4" name="image.png" descr="image.png"/>
            <p:cNvPicPr>
              <a:picLocks noChangeAspect="1"/>
            </p:cNvPicPr>
            <p:nvPr/>
          </p:nvPicPr>
          <p:blipFill>
            <a:blip r:embed="rId7"/>
            <a:stretch>
              <a:fillRect/>
            </a:stretch>
          </p:blipFill>
          <p:spPr>
            <a:xfrm>
              <a:off x="-1" y="-2"/>
              <a:ext cx="50340919" cy="4888584"/>
            </a:xfrm>
            <a:prstGeom prst="rect">
              <a:avLst/>
            </a:prstGeom>
            <a:ln w="12700" cap="flat">
              <a:noFill/>
              <a:miter lim="400000"/>
            </a:ln>
            <a:effectLst/>
          </p:spPr>
        </p:pic>
        <p:pic>
          <p:nvPicPr>
            <p:cNvPr id="5" name="image.png" descr="image.png"/>
            <p:cNvPicPr>
              <a:picLocks noChangeAspect="1"/>
            </p:cNvPicPr>
            <p:nvPr/>
          </p:nvPicPr>
          <p:blipFill>
            <a:blip r:embed="rId8"/>
            <a:stretch>
              <a:fillRect/>
            </a:stretch>
          </p:blipFill>
          <p:spPr>
            <a:xfrm>
              <a:off x="6092" y="298678"/>
              <a:ext cx="50444550" cy="4315610"/>
            </a:xfrm>
            <a:prstGeom prst="rect">
              <a:avLst/>
            </a:prstGeom>
            <a:ln w="12700" cap="flat">
              <a:noFill/>
              <a:miter lim="400000"/>
            </a:ln>
            <a:effectLst/>
          </p:spPr>
        </p:pic>
      </p:grpSp>
      <p:sp>
        <p:nvSpPr>
          <p:cNvPr id="7" name="Текст заголовка"/>
          <p:cNvSpPr txBox="1">
            <a:spLocks noGrp="1"/>
          </p:cNvSpPr>
          <p:nvPr>
            <p:ph type="title"/>
          </p:nvPr>
        </p:nvSpPr>
        <p:spPr>
          <a:xfrm>
            <a:off x="2520950" y="2919410"/>
            <a:ext cx="45364400" cy="47418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ormAutofit/>
          </a:bodyPr>
          <a:lstStyle/>
          <a:p>
            <a:r>
              <a:t>Текст заголовка</a:t>
            </a:r>
          </a:p>
        </p:txBody>
      </p:sp>
      <p:sp>
        <p:nvSpPr>
          <p:cNvPr id="8" name="Уровень текста 1…"/>
          <p:cNvSpPr txBox="1">
            <a:spLocks noGrp="1"/>
          </p:cNvSpPr>
          <p:nvPr>
            <p:ph type="body" idx="1"/>
          </p:nvPr>
        </p:nvSpPr>
        <p:spPr>
          <a:xfrm>
            <a:off x="2520950" y="8027985"/>
            <a:ext cx="45364400" cy="182022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25279" tIns="225279" rIns="225279" bIns="225279">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9" name="Номер слайда"/>
          <p:cNvSpPr txBox="1">
            <a:spLocks noGrp="1"/>
          </p:cNvSpPr>
          <p:nvPr>
            <p:ph type="sldNum" sz="quarter" idx="2"/>
          </p:nvPr>
        </p:nvSpPr>
        <p:spPr>
          <a:xfrm>
            <a:off x="47123350" y="26885901"/>
            <a:ext cx="762001" cy="990601"/>
          </a:xfrm>
          <a:prstGeom prst="rect">
            <a:avLst/>
          </a:prstGeom>
          <a:ln w="12700">
            <a:miter lim="400000"/>
          </a:ln>
        </p:spPr>
        <p:txBody>
          <a:bodyPr wrap="none" lIns="0" tIns="0" rIns="0" bIns="0" anchor="b">
            <a:spAutoFit/>
          </a:bodyPr>
          <a:lstStyle>
            <a:lvl1pPr algn="r" defTabSz="914400">
              <a:defRPr sz="5900">
                <a:solidFill>
                  <a:srgbClr val="045C75"/>
                </a:solidFill>
                <a:latin typeface="Constantia"/>
                <a:ea typeface="Constantia"/>
                <a:cs typeface="Constantia"/>
                <a:sym typeface="Constantia"/>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l" defTabSz="914400" rtl="0" latinLnBrk="0">
        <a:lnSpc>
          <a:spcPct val="100000"/>
        </a:lnSpc>
        <a:spcBef>
          <a:spcPts val="0"/>
        </a:spcBef>
        <a:spcAft>
          <a:spcPts val="0"/>
        </a:spcAft>
        <a:buClrTx/>
        <a:buSzTx/>
        <a:buFontTx/>
        <a:buNone/>
        <a:tabLst/>
        <a:defRPr sz="24600" b="0" i="0" u="none" strike="noStrike" cap="none" spc="0" baseline="0">
          <a:solidFill>
            <a:srgbClr val="04617B"/>
          </a:solidFill>
          <a:uFillTx/>
          <a:latin typeface="Calibri"/>
          <a:ea typeface="Calibri"/>
          <a:cs typeface="Calibri"/>
          <a:sym typeface="Calibri"/>
        </a:defRPr>
      </a:lvl1pPr>
      <a:lvl2pPr marL="0" marR="0" indent="0" algn="l" defTabSz="914400" rtl="0" latinLnBrk="0">
        <a:lnSpc>
          <a:spcPct val="100000"/>
        </a:lnSpc>
        <a:spcBef>
          <a:spcPts val="0"/>
        </a:spcBef>
        <a:spcAft>
          <a:spcPts val="0"/>
        </a:spcAft>
        <a:buClrTx/>
        <a:buSzTx/>
        <a:buFontTx/>
        <a:buNone/>
        <a:tabLst/>
        <a:defRPr sz="24600" b="0" i="0" u="none" strike="noStrike" cap="none" spc="0" baseline="0">
          <a:solidFill>
            <a:srgbClr val="04617B"/>
          </a:solidFill>
          <a:uFillTx/>
          <a:latin typeface="Calibri"/>
          <a:ea typeface="Calibri"/>
          <a:cs typeface="Calibri"/>
          <a:sym typeface="Calibri"/>
        </a:defRPr>
      </a:lvl2pPr>
      <a:lvl3pPr marL="0" marR="0" indent="0" algn="l" defTabSz="914400" rtl="0" latinLnBrk="0">
        <a:lnSpc>
          <a:spcPct val="100000"/>
        </a:lnSpc>
        <a:spcBef>
          <a:spcPts val="0"/>
        </a:spcBef>
        <a:spcAft>
          <a:spcPts val="0"/>
        </a:spcAft>
        <a:buClrTx/>
        <a:buSzTx/>
        <a:buFontTx/>
        <a:buNone/>
        <a:tabLst/>
        <a:defRPr sz="24600" b="0" i="0" u="none" strike="noStrike" cap="none" spc="0" baseline="0">
          <a:solidFill>
            <a:srgbClr val="04617B"/>
          </a:solidFill>
          <a:uFillTx/>
          <a:latin typeface="Calibri"/>
          <a:ea typeface="Calibri"/>
          <a:cs typeface="Calibri"/>
          <a:sym typeface="Calibri"/>
        </a:defRPr>
      </a:lvl3pPr>
      <a:lvl4pPr marL="0" marR="0" indent="0" algn="l" defTabSz="914400" rtl="0" latinLnBrk="0">
        <a:lnSpc>
          <a:spcPct val="100000"/>
        </a:lnSpc>
        <a:spcBef>
          <a:spcPts val="0"/>
        </a:spcBef>
        <a:spcAft>
          <a:spcPts val="0"/>
        </a:spcAft>
        <a:buClrTx/>
        <a:buSzTx/>
        <a:buFontTx/>
        <a:buNone/>
        <a:tabLst/>
        <a:defRPr sz="24600" b="0" i="0" u="none" strike="noStrike" cap="none" spc="0" baseline="0">
          <a:solidFill>
            <a:srgbClr val="04617B"/>
          </a:solidFill>
          <a:uFillTx/>
          <a:latin typeface="Calibri"/>
          <a:ea typeface="Calibri"/>
          <a:cs typeface="Calibri"/>
          <a:sym typeface="Calibri"/>
        </a:defRPr>
      </a:lvl4pPr>
      <a:lvl5pPr marL="0" marR="0" indent="0" algn="l" defTabSz="914400" rtl="0" latinLnBrk="0">
        <a:lnSpc>
          <a:spcPct val="100000"/>
        </a:lnSpc>
        <a:spcBef>
          <a:spcPts val="0"/>
        </a:spcBef>
        <a:spcAft>
          <a:spcPts val="0"/>
        </a:spcAft>
        <a:buClrTx/>
        <a:buSzTx/>
        <a:buFontTx/>
        <a:buNone/>
        <a:tabLst/>
        <a:defRPr sz="24600" b="0" i="0" u="none" strike="noStrike" cap="none" spc="0" baseline="0">
          <a:solidFill>
            <a:srgbClr val="04617B"/>
          </a:solidFill>
          <a:uFillTx/>
          <a:latin typeface="Calibri"/>
          <a:ea typeface="Calibri"/>
          <a:cs typeface="Calibri"/>
          <a:sym typeface="Calibri"/>
        </a:defRPr>
      </a:lvl5pPr>
      <a:lvl6pPr marL="0" marR="0" indent="0" algn="l" defTabSz="914400" rtl="0" latinLnBrk="0">
        <a:lnSpc>
          <a:spcPct val="100000"/>
        </a:lnSpc>
        <a:spcBef>
          <a:spcPts val="0"/>
        </a:spcBef>
        <a:spcAft>
          <a:spcPts val="0"/>
        </a:spcAft>
        <a:buClrTx/>
        <a:buSzTx/>
        <a:buFontTx/>
        <a:buNone/>
        <a:tabLst/>
        <a:defRPr sz="24600" b="0" i="0" u="none" strike="noStrike" cap="none" spc="0" baseline="0">
          <a:solidFill>
            <a:srgbClr val="04617B"/>
          </a:solidFill>
          <a:uFillTx/>
          <a:latin typeface="Calibri"/>
          <a:ea typeface="Calibri"/>
          <a:cs typeface="Calibri"/>
          <a:sym typeface="Calibri"/>
        </a:defRPr>
      </a:lvl6pPr>
      <a:lvl7pPr marL="0" marR="0" indent="0" algn="l" defTabSz="914400" rtl="0" latinLnBrk="0">
        <a:lnSpc>
          <a:spcPct val="100000"/>
        </a:lnSpc>
        <a:spcBef>
          <a:spcPts val="0"/>
        </a:spcBef>
        <a:spcAft>
          <a:spcPts val="0"/>
        </a:spcAft>
        <a:buClrTx/>
        <a:buSzTx/>
        <a:buFontTx/>
        <a:buNone/>
        <a:tabLst/>
        <a:defRPr sz="24600" b="0" i="0" u="none" strike="noStrike" cap="none" spc="0" baseline="0">
          <a:solidFill>
            <a:srgbClr val="04617B"/>
          </a:solidFill>
          <a:uFillTx/>
          <a:latin typeface="Calibri"/>
          <a:ea typeface="Calibri"/>
          <a:cs typeface="Calibri"/>
          <a:sym typeface="Calibri"/>
        </a:defRPr>
      </a:lvl7pPr>
      <a:lvl8pPr marL="0" marR="0" indent="0" algn="l" defTabSz="914400" rtl="0" latinLnBrk="0">
        <a:lnSpc>
          <a:spcPct val="100000"/>
        </a:lnSpc>
        <a:spcBef>
          <a:spcPts val="0"/>
        </a:spcBef>
        <a:spcAft>
          <a:spcPts val="0"/>
        </a:spcAft>
        <a:buClrTx/>
        <a:buSzTx/>
        <a:buFontTx/>
        <a:buNone/>
        <a:tabLst/>
        <a:defRPr sz="24600" b="0" i="0" u="none" strike="noStrike" cap="none" spc="0" baseline="0">
          <a:solidFill>
            <a:srgbClr val="04617B"/>
          </a:solidFill>
          <a:uFillTx/>
          <a:latin typeface="Calibri"/>
          <a:ea typeface="Calibri"/>
          <a:cs typeface="Calibri"/>
          <a:sym typeface="Calibri"/>
        </a:defRPr>
      </a:lvl8pPr>
      <a:lvl9pPr marL="0" marR="0" indent="0" algn="l" defTabSz="914400" rtl="0" latinLnBrk="0">
        <a:lnSpc>
          <a:spcPct val="100000"/>
        </a:lnSpc>
        <a:spcBef>
          <a:spcPts val="0"/>
        </a:spcBef>
        <a:spcAft>
          <a:spcPts val="0"/>
        </a:spcAft>
        <a:buClrTx/>
        <a:buSzTx/>
        <a:buFontTx/>
        <a:buNone/>
        <a:tabLst/>
        <a:defRPr sz="24600" b="0" i="0" u="none" strike="noStrike" cap="none" spc="0" baseline="0">
          <a:solidFill>
            <a:srgbClr val="04617B"/>
          </a:solidFill>
          <a:uFillTx/>
          <a:latin typeface="Calibri"/>
          <a:ea typeface="Calibri"/>
          <a:cs typeface="Calibri"/>
          <a:sym typeface="Calibri"/>
        </a:defRPr>
      </a:lvl9pPr>
    </p:titleStyle>
    <p:bodyStyle>
      <a:lvl1pPr marL="1350962" marR="0" indent="-1350962" algn="l" defTabSz="914400" rtl="0" latinLnBrk="0">
        <a:lnSpc>
          <a:spcPct val="100000"/>
        </a:lnSpc>
        <a:spcBef>
          <a:spcPts val="3000"/>
        </a:spcBef>
        <a:spcAft>
          <a:spcPts val="0"/>
        </a:spcAft>
        <a:buClr>
          <a:srgbClr val="0BD0D9"/>
        </a:buClr>
        <a:buSzPct val="95000"/>
        <a:buFontTx/>
        <a:buChar char="●"/>
        <a:tabLst/>
        <a:defRPr sz="12800" b="0" i="0" u="none" strike="noStrike" cap="none" spc="0" baseline="0">
          <a:solidFill>
            <a:srgbClr val="000000"/>
          </a:solidFill>
          <a:uFillTx/>
          <a:latin typeface="Constantia"/>
          <a:ea typeface="Constantia"/>
          <a:cs typeface="Constantia"/>
          <a:sym typeface="Constantia"/>
        </a:defRPr>
      </a:lvl1pPr>
      <a:lvl2pPr marL="3255828" marR="0" indent="-1319078" algn="l" defTabSz="914400" rtl="0" latinLnBrk="0">
        <a:lnSpc>
          <a:spcPct val="100000"/>
        </a:lnSpc>
        <a:spcBef>
          <a:spcPts val="3000"/>
        </a:spcBef>
        <a:spcAft>
          <a:spcPts val="0"/>
        </a:spcAft>
        <a:buClr>
          <a:srgbClr val="0BD0D9"/>
        </a:buClr>
        <a:buSzPct val="85000"/>
        <a:buFontTx/>
        <a:buChar char="●"/>
        <a:tabLst/>
        <a:defRPr sz="12800" b="0" i="0" u="none" strike="noStrike" cap="none" spc="0" baseline="0">
          <a:solidFill>
            <a:srgbClr val="000000"/>
          </a:solidFill>
          <a:uFillTx/>
          <a:latin typeface="Constantia"/>
          <a:ea typeface="Constantia"/>
          <a:cs typeface="Constantia"/>
          <a:sym typeface="Constantia"/>
        </a:defRPr>
      </a:lvl2pPr>
      <a:lvl3pPr marL="4800474" marR="0" indent="-1511174" algn="l" defTabSz="914400" rtl="0" latinLnBrk="0">
        <a:lnSpc>
          <a:spcPct val="100000"/>
        </a:lnSpc>
        <a:spcBef>
          <a:spcPts val="3000"/>
        </a:spcBef>
        <a:spcAft>
          <a:spcPts val="0"/>
        </a:spcAft>
        <a:buClr>
          <a:srgbClr val="0BD0D9"/>
        </a:buClr>
        <a:buSzPct val="70000"/>
        <a:buFontTx/>
        <a:buChar char="●"/>
        <a:tabLst/>
        <a:defRPr sz="12800" b="0" i="0" u="none" strike="noStrike" cap="none" spc="0" baseline="0">
          <a:solidFill>
            <a:srgbClr val="000000"/>
          </a:solidFill>
          <a:uFillTx/>
          <a:latin typeface="Constantia"/>
          <a:ea typeface="Constantia"/>
          <a:cs typeface="Constantia"/>
          <a:sym typeface="Constantia"/>
        </a:defRPr>
      </a:lvl3pPr>
      <a:lvl4pPr marL="6159484" marR="0" indent="-1338245" algn="l" defTabSz="914400" rtl="0" latinLnBrk="0">
        <a:lnSpc>
          <a:spcPct val="100000"/>
        </a:lnSpc>
        <a:spcBef>
          <a:spcPts val="3000"/>
        </a:spcBef>
        <a:spcAft>
          <a:spcPts val="0"/>
        </a:spcAft>
        <a:buClr>
          <a:srgbClr val="0BD0D9"/>
        </a:buClr>
        <a:buSzPct val="65000"/>
        <a:buFontTx/>
        <a:buChar char="●"/>
        <a:tabLst/>
        <a:defRPr sz="12800" b="0" i="0" u="none" strike="noStrike" cap="none" spc="0" baseline="0">
          <a:solidFill>
            <a:srgbClr val="000000"/>
          </a:solidFill>
          <a:uFillTx/>
          <a:latin typeface="Constantia"/>
          <a:ea typeface="Constantia"/>
          <a:cs typeface="Constantia"/>
          <a:sym typeface="Constantia"/>
        </a:defRPr>
      </a:lvl4pPr>
      <a:lvl5pPr marL="13534141" marR="0" indent="-7360355" algn="l" defTabSz="914400" rtl="0" latinLnBrk="0">
        <a:lnSpc>
          <a:spcPct val="100000"/>
        </a:lnSpc>
        <a:spcBef>
          <a:spcPts val="3000"/>
        </a:spcBef>
        <a:spcAft>
          <a:spcPts val="0"/>
        </a:spcAft>
        <a:buClr>
          <a:srgbClr val="0BD0D9"/>
        </a:buClr>
        <a:buSzPct val="65000"/>
        <a:buFontTx/>
        <a:buChar char="●"/>
        <a:tabLst/>
        <a:defRPr sz="12800" b="0" i="0" u="none" strike="noStrike" cap="none" spc="0" baseline="0">
          <a:solidFill>
            <a:srgbClr val="000000"/>
          </a:solidFill>
          <a:uFillTx/>
          <a:latin typeface="Constantia"/>
          <a:ea typeface="Constantia"/>
          <a:cs typeface="Constantia"/>
          <a:sym typeface="Constantia"/>
        </a:defRPr>
      </a:lvl5pPr>
      <a:lvl6pPr marL="0" marR="0" indent="0" algn="l" defTabSz="914400" rtl="0" latinLnBrk="0">
        <a:lnSpc>
          <a:spcPct val="100000"/>
        </a:lnSpc>
        <a:spcBef>
          <a:spcPts val="3000"/>
        </a:spcBef>
        <a:spcAft>
          <a:spcPts val="0"/>
        </a:spcAft>
        <a:buClr>
          <a:srgbClr val="0BD0D9"/>
        </a:buClr>
        <a:buSzTx/>
        <a:buFontTx/>
        <a:buNone/>
        <a:tabLst/>
        <a:defRPr sz="12800" b="0" i="0" u="none" strike="noStrike" cap="none" spc="0" baseline="0">
          <a:solidFill>
            <a:srgbClr val="000000"/>
          </a:solidFill>
          <a:uFillTx/>
          <a:latin typeface="Constantia"/>
          <a:ea typeface="Constantia"/>
          <a:cs typeface="Constantia"/>
          <a:sym typeface="Constantia"/>
        </a:defRPr>
      </a:lvl6pPr>
      <a:lvl7pPr marL="0" marR="0" indent="0" algn="l" defTabSz="914400" rtl="0" latinLnBrk="0">
        <a:lnSpc>
          <a:spcPct val="100000"/>
        </a:lnSpc>
        <a:spcBef>
          <a:spcPts val="3000"/>
        </a:spcBef>
        <a:spcAft>
          <a:spcPts val="0"/>
        </a:spcAft>
        <a:buClr>
          <a:srgbClr val="0BD0D9"/>
        </a:buClr>
        <a:buSzTx/>
        <a:buFontTx/>
        <a:buNone/>
        <a:tabLst/>
        <a:defRPr sz="12800" b="0" i="0" u="none" strike="noStrike" cap="none" spc="0" baseline="0">
          <a:solidFill>
            <a:srgbClr val="000000"/>
          </a:solidFill>
          <a:uFillTx/>
          <a:latin typeface="Constantia"/>
          <a:ea typeface="Constantia"/>
          <a:cs typeface="Constantia"/>
          <a:sym typeface="Constantia"/>
        </a:defRPr>
      </a:lvl7pPr>
      <a:lvl8pPr marL="0" marR="0" indent="0" algn="l" defTabSz="914400" rtl="0" latinLnBrk="0">
        <a:lnSpc>
          <a:spcPct val="100000"/>
        </a:lnSpc>
        <a:spcBef>
          <a:spcPts val="3000"/>
        </a:spcBef>
        <a:spcAft>
          <a:spcPts val="0"/>
        </a:spcAft>
        <a:buClr>
          <a:srgbClr val="0BD0D9"/>
        </a:buClr>
        <a:buSzTx/>
        <a:buFontTx/>
        <a:buNone/>
        <a:tabLst/>
        <a:defRPr sz="12800" b="0" i="0" u="none" strike="noStrike" cap="none" spc="0" baseline="0">
          <a:solidFill>
            <a:srgbClr val="000000"/>
          </a:solidFill>
          <a:uFillTx/>
          <a:latin typeface="Constantia"/>
          <a:ea typeface="Constantia"/>
          <a:cs typeface="Constantia"/>
          <a:sym typeface="Constantia"/>
        </a:defRPr>
      </a:lvl8pPr>
      <a:lvl9pPr marL="0" marR="0" indent="0" algn="l" defTabSz="914400" rtl="0" latinLnBrk="0">
        <a:lnSpc>
          <a:spcPct val="100000"/>
        </a:lnSpc>
        <a:spcBef>
          <a:spcPts val="3000"/>
        </a:spcBef>
        <a:spcAft>
          <a:spcPts val="0"/>
        </a:spcAft>
        <a:buClr>
          <a:srgbClr val="0BD0D9"/>
        </a:buClr>
        <a:buSzTx/>
        <a:buFontTx/>
        <a:buNone/>
        <a:tabLst/>
        <a:defRPr sz="12800" b="0" i="0" u="none" strike="noStrike" cap="none" spc="0" baseline="0">
          <a:solidFill>
            <a:srgbClr val="000000"/>
          </a:solidFill>
          <a:uFillTx/>
          <a:latin typeface="Constantia"/>
          <a:ea typeface="Constantia"/>
          <a:cs typeface="Constantia"/>
          <a:sym typeface="Constantia"/>
        </a:defRPr>
      </a:lvl9pPr>
    </p:bodyStyle>
    <p:otherStyle>
      <a:lvl1pPr marL="0" marR="0" indent="0" algn="r" defTabSz="914400" rtl="0" latinLnBrk="0">
        <a:lnSpc>
          <a:spcPct val="100000"/>
        </a:lnSpc>
        <a:spcBef>
          <a:spcPts val="0"/>
        </a:spcBef>
        <a:spcAft>
          <a:spcPts val="0"/>
        </a:spcAft>
        <a:buClrTx/>
        <a:buSzTx/>
        <a:buFontTx/>
        <a:buNone/>
        <a:tabLst/>
        <a:defRPr sz="5900" b="0" i="0" u="none" strike="noStrike" cap="none" spc="0" baseline="0">
          <a:solidFill>
            <a:schemeClr val="tx1"/>
          </a:solidFill>
          <a:uFillTx/>
          <a:latin typeface="+mn-lt"/>
          <a:ea typeface="+mn-ea"/>
          <a:cs typeface="+mn-cs"/>
          <a:sym typeface="Constantia"/>
        </a:defRPr>
      </a:lvl1pPr>
      <a:lvl2pPr marL="0" marR="0" indent="0" algn="r" defTabSz="914400" rtl="0" latinLnBrk="0">
        <a:lnSpc>
          <a:spcPct val="100000"/>
        </a:lnSpc>
        <a:spcBef>
          <a:spcPts val="0"/>
        </a:spcBef>
        <a:spcAft>
          <a:spcPts val="0"/>
        </a:spcAft>
        <a:buClrTx/>
        <a:buSzTx/>
        <a:buFontTx/>
        <a:buNone/>
        <a:tabLst/>
        <a:defRPr sz="5900" b="0" i="0" u="none" strike="noStrike" cap="none" spc="0" baseline="0">
          <a:solidFill>
            <a:schemeClr val="tx1"/>
          </a:solidFill>
          <a:uFillTx/>
          <a:latin typeface="+mn-lt"/>
          <a:ea typeface="+mn-ea"/>
          <a:cs typeface="+mn-cs"/>
          <a:sym typeface="Constantia"/>
        </a:defRPr>
      </a:lvl2pPr>
      <a:lvl3pPr marL="0" marR="0" indent="0" algn="r" defTabSz="914400" rtl="0" latinLnBrk="0">
        <a:lnSpc>
          <a:spcPct val="100000"/>
        </a:lnSpc>
        <a:spcBef>
          <a:spcPts val="0"/>
        </a:spcBef>
        <a:spcAft>
          <a:spcPts val="0"/>
        </a:spcAft>
        <a:buClrTx/>
        <a:buSzTx/>
        <a:buFontTx/>
        <a:buNone/>
        <a:tabLst/>
        <a:defRPr sz="5900" b="0" i="0" u="none" strike="noStrike" cap="none" spc="0" baseline="0">
          <a:solidFill>
            <a:schemeClr val="tx1"/>
          </a:solidFill>
          <a:uFillTx/>
          <a:latin typeface="+mn-lt"/>
          <a:ea typeface="+mn-ea"/>
          <a:cs typeface="+mn-cs"/>
          <a:sym typeface="Constantia"/>
        </a:defRPr>
      </a:lvl3pPr>
      <a:lvl4pPr marL="0" marR="0" indent="0" algn="r" defTabSz="914400" rtl="0" latinLnBrk="0">
        <a:lnSpc>
          <a:spcPct val="100000"/>
        </a:lnSpc>
        <a:spcBef>
          <a:spcPts val="0"/>
        </a:spcBef>
        <a:spcAft>
          <a:spcPts val="0"/>
        </a:spcAft>
        <a:buClrTx/>
        <a:buSzTx/>
        <a:buFontTx/>
        <a:buNone/>
        <a:tabLst/>
        <a:defRPr sz="5900" b="0" i="0" u="none" strike="noStrike" cap="none" spc="0" baseline="0">
          <a:solidFill>
            <a:schemeClr val="tx1"/>
          </a:solidFill>
          <a:uFillTx/>
          <a:latin typeface="+mn-lt"/>
          <a:ea typeface="+mn-ea"/>
          <a:cs typeface="+mn-cs"/>
          <a:sym typeface="Constantia"/>
        </a:defRPr>
      </a:lvl4pPr>
      <a:lvl5pPr marL="0" marR="0" indent="0" algn="r" defTabSz="914400" rtl="0" latinLnBrk="0">
        <a:lnSpc>
          <a:spcPct val="100000"/>
        </a:lnSpc>
        <a:spcBef>
          <a:spcPts val="0"/>
        </a:spcBef>
        <a:spcAft>
          <a:spcPts val="0"/>
        </a:spcAft>
        <a:buClrTx/>
        <a:buSzTx/>
        <a:buFontTx/>
        <a:buNone/>
        <a:tabLst/>
        <a:defRPr sz="5900" b="0" i="0" u="none" strike="noStrike" cap="none" spc="0" baseline="0">
          <a:solidFill>
            <a:schemeClr val="tx1"/>
          </a:solidFill>
          <a:uFillTx/>
          <a:latin typeface="+mn-lt"/>
          <a:ea typeface="+mn-ea"/>
          <a:cs typeface="+mn-cs"/>
          <a:sym typeface="Constantia"/>
        </a:defRPr>
      </a:lvl5pPr>
      <a:lvl6pPr marL="0" marR="0" indent="0" algn="r" defTabSz="914400" rtl="0" latinLnBrk="0">
        <a:lnSpc>
          <a:spcPct val="100000"/>
        </a:lnSpc>
        <a:spcBef>
          <a:spcPts val="0"/>
        </a:spcBef>
        <a:spcAft>
          <a:spcPts val="0"/>
        </a:spcAft>
        <a:buClrTx/>
        <a:buSzTx/>
        <a:buFontTx/>
        <a:buNone/>
        <a:tabLst/>
        <a:defRPr sz="5900" b="0" i="0" u="none" strike="noStrike" cap="none" spc="0" baseline="0">
          <a:solidFill>
            <a:schemeClr val="tx1"/>
          </a:solidFill>
          <a:uFillTx/>
          <a:latin typeface="+mn-lt"/>
          <a:ea typeface="+mn-ea"/>
          <a:cs typeface="+mn-cs"/>
          <a:sym typeface="Constantia"/>
        </a:defRPr>
      </a:lvl6pPr>
      <a:lvl7pPr marL="0" marR="0" indent="0" algn="r" defTabSz="914400" rtl="0" latinLnBrk="0">
        <a:lnSpc>
          <a:spcPct val="100000"/>
        </a:lnSpc>
        <a:spcBef>
          <a:spcPts val="0"/>
        </a:spcBef>
        <a:spcAft>
          <a:spcPts val="0"/>
        </a:spcAft>
        <a:buClrTx/>
        <a:buSzTx/>
        <a:buFontTx/>
        <a:buNone/>
        <a:tabLst/>
        <a:defRPr sz="5900" b="0" i="0" u="none" strike="noStrike" cap="none" spc="0" baseline="0">
          <a:solidFill>
            <a:schemeClr val="tx1"/>
          </a:solidFill>
          <a:uFillTx/>
          <a:latin typeface="+mn-lt"/>
          <a:ea typeface="+mn-ea"/>
          <a:cs typeface="+mn-cs"/>
          <a:sym typeface="Constantia"/>
        </a:defRPr>
      </a:lvl7pPr>
      <a:lvl8pPr marL="0" marR="0" indent="0" algn="r" defTabSz="914400" rtl="0" latinLnBrk="0">
        <a:lnSpc>
          <a:spcPct val="100000"/>
        </a:lnSpc>
        <a:spcBef>
          <a:spcPts val="0"/>
        </a:spcBef>
        <a:spcAft>
          <a:spcPts val="0"/>
        </a:spcAft>
        <a:buClrTx/>
        <a:buSzTx/>
        <a:buFontTx/>
        <a:buNone/>
        <a:tabLst/>
        <a:defRPr sz="5900" b="0" i="0" u="none" strike="noStrike" cap="none" spc="0" baseline="0">
          <a:solidFill>
            <a:schemeClr val="tx1"/>
          </a:solidFill>
          <a:uFillTx/>
          <a:latin typeface="+mn-lt"/>
          <a:ea typeface="+mn-ea"/>
          <a:cs typeface="+mn-cs"/>
          <a:sym typeface="Constantia"/>
        </a:defRPr>
      </a:lvl8pPr>
      <a:lvl9pPr marL="0" marR="0" indent="0" algn="r" defTabSz="914400" rtl="0" latinLnBrk="0">
        <a:lnSpc>
          <a:spcPct val="100000"/>
        </a:lnSpc>
        <a:spcBef>
          <a:spcPts val="0"/>
        </a:spcBef>
        <a:spcAft>
          <a:spcPts val="0"/>
        </a:spcAft>
        <a:buClrTx/>
        <a:buSzTx/>
        <a:buFontTx/>
        <a:buNone/>
        <a:tabLst/>
        <a:defRPr sz="5900" b="0" i="0" u="none" strike="noStrike" cap="none" spc="0" baseline="0">
          <a:solidFill>
            <a:schemeClr val="tx1"/>
          </a:solidFill>
          <a:uFillTx/>
          <a:latin typeface="+mn-lt"/>
          <a:ea typeface="+mn-ea"/>
          <a:cs typeface="+mn-cs"/>
          <a:sym typeface="Constanti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Прямоугольник"/>
          <p:cNvSpPr/>
          <p:nvPr/>
        </p:nvSpPr>
        <p:spPr>
          <a:xfrm>
            <a:off x="0" y="3852860"/>
            <a:ext cx="50406300" cy="24590379"/>
          </a:xfrm>
          <a:prstGeom prst="rect">
            <a:avLst/>
          </a:prstGeom>
          <a:solidFill>
            <a:srgbClr val="DBF5F9"/>
          </a:solidFill>
          <a:ln w="25400">
            <a:solidFill>
              <a:srgbClr val="085091"/>
            </a:solidFill>
          </a:ln>
        </p:spPr>
        <p:txBody>
          <a:bodyPr lIns="45718" tIns="45718" rIns="45718" bIns="45718" anchor="ctr"/>
          <a:lstStyle/>
          <a:p>
            <a:pPr algn="ctr" defTabSz="914400">
              <a:defRPr sz="1800">
                <a:solidFill>
                  <a:srgbClr val="FFFFFF"/>
                </a:solidFill>
                <a:latin typeface="Constantia"/>
                <a:ea typeface="Constantia"/>
                <a:cs typeface="Constantia"/>
                <a:sym typeface="Constantia"/>
              </a:defRPr>
            </a:pPr>
            <a:endParaRPr/>
          </a:p>
        </p:txBody>
      </p:sp>
      <p:grpSp>
        <p:nvGrpSpPr>
          <p:cNvPr id="69" name="Группа"/>
          <p:cNvGrpSpPr/>
          <p:nvPr/>
        </p:nvGrpSpPr>
        <p:grpSpPr>
          <a:xfrm>
            <a:off x="806394" y="6300786"/>
            <a:ext cx="15864003" cy="9479164"/>
            <a:chOff x="0" y="0"/>
            <a:chExt cx="15864002" cy="9479163"/>
          </a:xfrm>
        </p:grpSpPr>
        <p:sp>
          <p:nvSpPr>
            <p:cNvPr id="67" name="Прямоугольник"/>
            <p:cNvSpPr/>
            <p:nvPr/>
          </p:nvSpPr>
          <p:spPr>
            <a:xfrm>
              <a:off x="0" y="-1"/>
              <a:ext cx="15864003" cy="9479164"/>
            </a:xfrm>
            <a:prstGeom prst="rect">
              <a:avLst/>
            </a:prstGeom>
            <a:solidFill>
              <a:srgbClr val="D9D9D9"/>
            </a:solidFill>
            <a:ln w="25400" cap="flat">
              <a:solidFill>
                <a:srgbClr val="085091"/>
              </a:solidFill>
              <a:prstDash val="solid"/>
              <a:round/>
            </a:ln>
            <a:effectLst/>
          </p:spPr>
          <p:txBody>
            <a:bodyPr wrap="square" lIns="45718" tIns="45718" rIns="45718" bIns="45718" numCol="1" anchor="ctr">
              <a:noAutofit/>
            </a:bodyPr>
            <a:lstStyle/>
            <a:p>
              <a:pPr algn="ctr" defTabSz="914400">
                <a:defRPr sz="3200">
                  <a:solidFill>
                    <a:srgbClr val="FFFFFF"/>
                  </a:solidFill>
                  <a:latin typeface="Times New Roman"/>
                  <a:ea typeface="Times New Roman"/>
                  <a:cs typeface="Times New Roman"/>
                  <a:sym typeface="Times New Roman"/>
                </a:defRPr>
              </a:pPr>
              <a:endParaRPr/>
            </a:p>
          </p:txBody>
        </p:sp>
        <p:sp>
          <p:nvSpPr>
            <p:cNvPr id="68" name="A retrospective analysis of the histories of childbirth of young women in the L. A. Reshetova Regional Perinatal Center of S.V. Belyaev Kemerovo Regional Clinical Hospital was carried out. According to our study, pregnant teens have a younger menarche, an earlier onset of sexual activity, most of them are not married. Complications of pregnancy and childbirth are more common in young primiparous."/>
            <p:cNvSpPr txBox="1"/>
            <p:nvPr/>
          </p:nvSpPr>
          <p:spPr>
            <a:xfrm>
              <a:off x="244644" y="362511"/>
              <a:ext cx="15374715" cy="460159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lvl1pPr algn="just" defTabSz="914400">
                <a:defRPr sz="4400">
                  <a:uFill>
                    <a:solidFill>
                      <a:srgbClr val="000000"/>
                    </a:solidFill>
                  </a:uFill>
                  <a:latin typeface="Times New Roman"/>
                  <a:ea typeface="Times New Roman"/>
                  <a:cs typeface="Times New Roman"/>
                  <a:sym typeface="Times New Roman"/>
                </a:defRPr>
              </a:lvl1pPr>
            </a:lstStyle>
            <a:p>
              <a:r>
                <a:t>A retrospective analysis of the histories of childbirth of young women in the L. A. Reshetova Regional Perinatal Center of S.V. Belyaev Kemerovo Regional Clinical Hospital was carried out. According to our study, pregnant teens have a younger menarche, an earlier onset of sexual activity, most of them are not married. Complications of pregnancy and childbirth are more common in young primiparous.</a:t>
              </a:r>
            </a:p>
          </p:txBody>
        </p:sp>
      </p:grpSp>
      <p:grpSp>
        <p:nvGrpSpPr>
          <p:cNvPr id="72" name="Группа"/>
          <p:cNvGrpSpPr/>
          <p:nvPr/>
        </p:nvGrpSpPr>
        <p:grpSpPr>
          <a:xfrm>
            <a:off x="779309" y="5376433"/>
            <a:ext cx="15918174" cy="912087"/>
            <a:chOff x="0" y="0"/>
            <a:chExt cx="15918172" cy="912085"/>
          </a:xfrm>
        </p:grpSpPr>
        <p:sp>
          <p:nvSpPr>
            <p:cNvPr id="70" name="Прямоугольник"/>
            <p:cNvSpPr/>
            <p:nvPr/>
          </p:nvSpPr>
          <p:spPr>
            <a:xfrm>
              <a:off x="-1" y="0"/>
              <a:ext cx="15918174" cy="912087"/>
            </a:xfrm>
            <a:prstGeom prst="rect">
              <a:avLst/>
            </a:prstGeom>
            <a:solidFill>
              <a:schemeClr val="accent1"/>
            </a:solidFill>
            <a:ln w="25400" cap="flat">
              <a:solidFill>
                <a:srgbClr val="085091"/>
              </a:solidFill>
              <a:prstDash val="solid"/>
              <a:round/>
            </a:ln>
            <a:effectLst/>
          </p:spPr>
          <p:txBody>
            <a:bodyPr wrap="square" lIns="45718" tIns="45718" rIns="45718" bIns="45718" numCol="1" anchor="ctr">
              <a:noAutofit/>
            </a:bodyPr>
            <a:lstStyle/>
            <a:p>
              <a:pPr algn="ctr" defTabSz="914400">
                <a:defRPr sz="4400">
                  <a:solidFill>
                    <a:srgbClr val="FFFFFF"/>
                  </a:solidFill>
                  <a:latin typeface="Times New Roman"/>
                  <a:ea typeface="Times New Roman"/>
                  <a:cs typeface="Times New Roman"/>
                  <a:sym typeface="Times New Roman"/>
                </a:defRPr>
              </a:pPr>
              <a:endParaRPr/>
            </a:p>
          </p:txBody>
        </p:sp>
        <p:sp>
          <p:nvSpPr>
            <p:cNvPr id="71" name="Resume"/>
            <p:cNvSpPr txBox="1"/>
            <p:nvPr/>
          </p:nvSpPr>
          <p:spPr>
            <a:xfrm>
              <a:off x="44520" y="98341"/>
              <a:ext cx="15829131" cy="71539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lvl1pPr algn="ctr" defTabSz="914400">
                <a:defRPr sz="4400">
                  <a:solidFill>
                    <a:srgbClr val="FFFFFF"/>
                  </a:solidFill>
                  <a:latin typeface="Times New Roman"/>
                  <a:ea typeface="Times New Roman"/>
                  <a:cs typeface="Times New Roman"/>
                  <a:sym typeface="Times New Roman"/>
                </a:defRPr>
              </a:lvl1pPr>
            </a:lstStyle>
            <a:p>
              <a:r>
                <a:t>Resume</a:t>
              </a:r>
            </a:p>
          </p:txBody>
        </p:sp>
      </p:grpSp>
      <p:grpSp>
        <p:nvGrpSpPr>
          <p:cNvPr id="75" name="Группа"/>
          <p:cNvGrpSpPr/>
          <p:nvPr/>
        </p:nvGrpSpPr>
        <p:grpSpPr>
          <a:xfrm>
            <a:off x="779309" y="15441970"/>
            <a:ext cx="15918174" cy="10820206"/>
            <a:chOff x="0" y="0"/>
            <a:chExt cx="15918172" cy="10820205"/>
          </a:xfrm>
        </p:grpSpPr>
        <p:sp>
          <p:nvSpPr>
            <p:cNvPr id="73" name="Прямоугольник"/>
            <p:cNvSpPr/>
            <p:nvPr/>
          </p:nvSpPr>
          <p:spPr>
            <a:xfrm>
              <a:off x="-1" y="-1"/>
              <a:ext cx="15918174" cy="10820206"/>
            </a:xfrm>
            <a:prstGeom prst="rect">
              <a:avLst/>
            </a:prstGeom>
            <a:solidFill>
              <a:srgbClr val="D9D9D9"/>
            </a:solidFill>
            <a:ln w="25400" cap="flat">
              <a:solidFill>
                <a:srgbClr val="085091"/>
              </a:solidFill>
              <a:prstDash val="solid"/>
              <a:round/>
            </a:ln>
            <a:effectLst/>
          </p:spPr>
          <p:txBody>
            <a:bodyPr wrap="square" lIns="45718" tIns="45718" rIns="45718" bIns="45718" numCol="1" anchor="ctr">
              <a:noAutofit/>
            </a:bodyPr>
            <a:lstStyle/>
            <a:p>
              <a:pPr algn="ctr" defTabSz="914400">
                <a:defRPr sz="3200">
                  <a:solidFill>
                    <a:srgbClr val="FFFFFF"/>
                  </a:solidFill>
                  <a:latin typeface="Times New Roman"/>
                  <a:ea typeface="Times New Roman"/>
                  <a:cs typeface="Times New Roman"/>
                  <a:sym typeface="Times New Roman"/>
                </a:defRPr>
              </a:pPr>
              <a:endParaRPr/>
            </a:p>
          </p:txBody>
        </p:sp>
        <p:sp>
          <p:nvSpPr>
            <p:cNvPr id="74" name="A retrospective analysis of case histories of 400 women was carried out at the L. A. Reshetova Regional Perinatal Center of S.V. Belyaev Kemerovo Regional Clinical Hospital for the period of 2015 - 2018. The main group included 200 girls under the age of 18 years, the control group - 200 girls aged 20-25 years.…"/>
            <p:cNvSpPr txBox="1"/>
            <p:nvPr/>
          </p:nvSpPr>
          <p:spPr>
            <a:xfrm>
              <a:off x="51097" y="505230"/>
              <a:ext cx="15419416" cy="524929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pPr indent="450215" algn="just" defTabSz="449580">
                <a:defRPr sz="4400">
                  <a:uFill>
                    <a:solidFill>
                      <a:srgbClr val="000000"/>
                    </a:solidFill>
                  </a:uFill>
                  <a:latin typeface="Times New Roman"/>
                  <a:ea typeface="Times New Roman"/>
                  <a:cs typeface="Times New Roman"/>
                  <a:sym typeface="Times New Roman"/>
                </a:defRPr>
              </a:pPr>
              <a:r>
                <a:t>A retrospective analysis of case histories of 400 women was carried out at the L. A. Reshetova Regional Perinatal Center of S.V. Belyaev Kemerovo Regional Clinical Hospital for the period of 2015 - 2018. The main group included 200 girls under the age of 18 years, the control group - 200 girls aged 20-25 years.</a:t>
              </a:r>
            </a:p>
            <a:p>
              <a:pPr indent="450215" algn="just" defTabSz="449580">
                <a:defRPr sz="4400">
                  <a:uFill>
                    <a:solidFill>
                      <a:srgbClr val="000000"/>
                    </a:solidFill>
                  </a:uFill>
                  <a:latin typeface="Times New Roman"/>
                  <a:ea typeface="Times New Roman"/>
                  <a:cs typeface="Times New Roman"/>
                  <a:sym typeface="Times New Roman"/>
                </a:defRPr>
              </a:pPr>
              <a:r>
                <a:t>The obtained data were processed with the Statistics 6.0 program using Student's criterion. In all statistical analysis procedures, the critical significance level p was taken as 0.05.</a:t>
              </a:r>
            </a:p>
          </p:txBody>
        </p:sp>
      </p:grpSp>
      <p:grpSp>
        <p:nvGrpSpPr>
          <p:cNvPr id="78" name="Группа"/>
          <p:cNvGrpSpPr/>
          <p:nvPr/>
        </p:nvGrpSpPr>
        <p:grpSpPr>
          <a:xfrm>
            <a:off x="17348975" y="6343538"/>
            <a:ext cx="32662851" cy="13360185"/>
            <a:chOff x="0" y="0"/>
            <a:chExt cx="32662849" cy="13360184"/>
          </a:xfrm>
        </p:grpSpPr>
        <p:sp>
          <p:nvSpPr>
            <p:cNvPr id="76" name="Прямоугольник"/>
            <p:cNvSpPr/>
            <p:nvPr/>
          </p:nvSpPr>
          <p:spPr>
            <a:xfrm>
              <a:off x="0" y="0"/>
              <a:ext cx="32662851" cy="13360185"/>
            </a:xfrm>
            <a:prstGeom prst="rect">
              <a:avLst/>
            </a:prstGeom>
            <a:solidFill>
              <a:srgbClr val="D9D9D9"/>
            </a:solidFill>
            <a:ln w="25400" cap="flat">
              <a:solidFill>
                <a:srgbClr val="085091"/>
              </a:solidFill>
              <a:prstDash val="solid"/>
              <a:round/>
            </a:ln>
            <a:effectLst/>
          </p:spPr>
          <p:txBody>
            <a:bodyPr wrap="square" lIns="45718" tIns="45718" rIns="45718" bIns="45718" numCol="1" anchor="t">
              <a:noAutofit/>
            </a:bodyPr>
            <a:lstStyle/>
            <a:p>
              <a:pPr algn="ctr" defTabSz="914400">
                <a:defRPr sz="3200">
                  <a:latin typeface="Times New Roman"/>
                  <a:ea typeface="Times New Roman"/>
                  <a:cs typeface="Times New Roman"/>
                  <a:sym typeface="Times New Roman"/>
                </a:defRPr>
              </a:pPr>
              <a:endParaRPr/>
            </a:p>
          </p:txBody>
        </p:sp>
        <p:sp>
          <p:nvSpPr>
            <p:cNvPr id="77" name="The age of the examined patients in Group 1 ranged from 14 to 18 years, averaging 17.1 ± 0.79 years. The average age of women in Group 2 was 23.3 ± 1.44 years. 86% of women in Group 2 were officially married, while teenagers were married in only 13% of cases, 87% were not married. In girls of Group 1, an earlier age of the first menstruation was noted (p &lt;0.05). The average age of menarche was 12 ± 0.69 and 15 ± 0.44 years (p &lt;0.05). A group of young women is characterized by an earlier onset of sexual activity (an average of 14.2 years), for Group 2, this indicator was significantly higher (17.5 years) (p &lt;0.05). Adolescent girls in 98.5% of cases did not use contraceptive methods, while girls in Group 2 were not protected only in 22% (p &lt;0.05). There were 10 times more female smokers among young pregnant women than among women aged 20-25 (p &lt;0.05). The absolute majority in Group 1had first pregnancy (96%), while women in Group 2 - only 64% (p &lt;0.05). Two percent of young pregnant women had medical abortions, 2% - had previous deliveries, women aged 20-25 had abortions in 18% of cases, 7% had a history of miscarriages, 11% had previous deliveries. Younger pregnant women are characterized by a later visit to a doctor in connection with pregnancy, the average term of the first visit is 23 weeks, in Group 2 this indicator is on average 7 weeks. Extragenital pathology was much less common in girls of Group 1- 9% of cases versus 34% (p &lt;0.05). Pregnancy in young people was often complicated by gestational pyelonephritis and anemia (p &lt;0.05). Such pregnancy complications as vomiting of pregnant women, the threatened miscarriage were rare in young people (p &lt;0.05). Gestational diabetes mellitus was 15 times more likely to occur in the control group (p &lt;0.05). Significant differences in pregnancy complications (gestational arterial hypertension, preeclampsia) in women of the two groups were not detected (p&gt; 0.05), as well as in the development of chronic placental insufficiency (p&gt; 0.05). Most patients in both groups delivered full term babies. However, preterm deliveries were significantly more common in Group 1 (p &lt;0.05). When assessing the duration of childbirth between women of the Group 1 and Group 2, significant differences were not revealed. In Group 1 during deliveries were more often complicated by anomaly of labor activity (p &lt;0.05), but injuries (rupture of the perineum, vagina, cervix) were much less common (p &lt;0.05). Pathological blood loss was more often observed in adolescents (p &lt;0.05). Caesarean section was also performed more often in young patients (p &lt;0.05). Indications for operative delivery differed in the Groups, anomalies of labor, severe preeclampsia predominated in the young, severe preeclampsia, extragenital pathology - in Group 2. Significant differences between body weight, height, Apgar scores among newborns born to mothers of different ages were not detected."/>
            <p:cNvSpPr txBox="1"/>
            <p:nvPr/>
          </p:nvSpPr>
          <p:spPr>
            <a:xfrm>
              <a:off x="92161" y="-1"/>
              <a:ext cx="32478530" cy="1304510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indent="450215" algn="just" defTabSz="449580">
                <a:defRPr sz="4300">
                  <a:uFill>
                    <a:solidFill>
                      <a:srgbClr val="000000"/>
                    </a:solidFill>
                  </a:uFill>
                  <a:latin typeface="Times New Roman"/>
                  <a:ea typeface="Times New Roman"/>
                  <a:cs typeface="Times New Roman"/>
                  <a:sym typeface="Times New Roman"/>
                </a:defRPr>
              </a:lvl1pPr>
            </a:lstStyle>
            <a:p>
              <a:r>
                <a:t>The age of the examined patients in Group 1 ranged from 14 to 18 years, averaging 17.1 ± 0.79 years. The average age of women in Group 2 was 23.3 ± 1.44 years. 86% of women in Group 2 were officially married, while teenagers were married in only 13% of cases, 87% were not married. In girls of Group 1, an earlier age of the first menstruation was noted (p &lt;0.05). The average age of menarche was 12 ± 0.69 and 15 ± 0.44 years (p &lt;0.05). A group of young women is characterized by an earlier onset of sexual activity (an average of 14.2 years), for Group 2, this indicator was significantly higher (17.5 years) (p &lt;0.05). Adolescent girls in 98.5% of cases did not use contraceptive methods, while girls in Group 2 were not protected only in 22% (p &lt;0.05). There were 10 times more female smokers among young pregnant women than among women aged 20-25 (p &lt;0.05). The absolute majority in Group 1had first pregnancy (96%), while women in Group 2 - only 64% (p &lt;0.05). Two percent of young pregnant women had medical abortions, 2% - had previous deliveries, women aged 20-25 had abortions in 18% of cases, 7% had a history of miscarriages, 11% had previous deliveries. Younger pregnant women are characterized by a later visit to a doctor in connection with pregnancy, the average term of the first visit is 23 weeks, in Group 2 this indicator is on average 7 weeks. Extragenital pathology was much less common in girls of Group 1- 9% of cases versus 34% (p &lt;0.05). Pregnancy in young people was often complicated by gestational pyelonephritis and anemia (p &lt;0.05). Such pregnancy complications as vomiting of pregnant women, the threatened miscarriage were rare in young people (p &lt;0.05). Gestational diabetes mellitus was 15 times more likely to occur in the control group (p &lt;0.05). Significant differences in pregnancy complications (gestational arterial hypertension, preeclampsia) in women of the two groups were not detected (p&gt; 0.05), as well as in the development of chronic placental insufficiency (p&gt; 0.05). Most patients in both groups delivered full term babies. However, preterm deliveries were significantly more common in Group 1 (p &lt;0.05). When assessing the duration of childbirth between women of the Group 1 and Group 2, significant differences were not revealed. In Group 1 during deliveries were more often complicated by anomaly of labor activity (p &lt;0.05), but injuries (rupture of the perineum, vagina, cervix) were much less common (p &lt;0.05). Pathological blood loss was more often observed in adolescents (p &lt;0.05). Caesarean section was also performed more often in young patients (p &lt;0.05). Indications for operative delivery differed in the Groups, anomalies of labor, severe preeclampsia predominated in the young, severe preeclampsia, extragenital pathology - in Group 2. Significant differences between body weight, height, Apgar scores among newborns born to mothers of different ages were not detected.</a:t>
              </a:r>
            </a:p>
          </p:txBody>
        </p:sp>
      </p:grpSp>
      <p:grpSp>
        <p:nvGrpSpPr>
          <p:cNvPr id="81" name="Группа"/>
          <p:cNvGrpSpPr/>
          <p:nvPr/>
        </p:nvGrpSpPr>
        <p:grpSpPr>
          <a:xfrm>
            <a:off x="17367623" y="20577824"/>
            <a:ext cx="32625554" cy="7287911"/>
            <a:chOff x="0" y="0"/>
            <a:chExt cx="32625552" cy="7287910"/>
          </a:xfrm>
        </p:grpSpPr>
        <p:sp>
          <p:nvSpPr>
            <p:cNvPr id="79" name="Прямоугольник"/>
            <p:cNvSpPr/>
            <p:nvPr/>
          </p:nvSpPr>
          <p:spPr>
            <a:xfrm>
              <a:off x="0" y="0"/>
              <a:ext cx="32625553" cy="7287911"/>
            </a:xfrm>
            <a:prstGeom prst="rect">
              <a:avLst/>
            </a:prstGeom>
            <a:solidFill>
              <a:srgbClr val="D9D9D9"/>
            </a:solidFill>
            <a:ln w="25400" cap="flat">
              <a:solidFill>
                <a:srgbClr val="085091"/>
              </a:solidFill>
              <a:prstDash val="solid"/>
              <a:round/>
            </a:ln>
            <a:effectLst/>
          </p:spPr>
          <p:txBody>
            <a:bodyPr wrap="square" lIns="45718" tIns="45718" rIns="45718" bIns="45718" numCol="1" anchor="ctr">
              <a:noAutofit/>
            </a:bodyPr>
            <a:lstStyle/>
            <a:p>
              <a:pPr algn="ctr" defTabSz="914400">
                <a:defRPr sz="4400">
                  <a:latin typeface="Times New Roman"/>
                  <a:ea typeface="Times New Roman"/>
                  <a:cs typeface="Times New Roman"/>
                  <a:sym typeface="Times New Roman"/>
                </a:defRPr>
              </a:pPr>
              <a:endParaRPr/>
            </a:p>
          </p:txBody>
        </p:sp>
        <p:sp>
          <p:nvSpPr>
            <p:cNvPr id="80" name="Thus, pregnant adolescents have a younger menarche age, an earlier onset of sexual activity, more often nicotine addiction, a lack of contraceptive methods, most of them are not married, a later visit to a doctor due to pregnancy, less common extragenital pathology compared to the age group of 20-25 years. Complications of pregnancy and childbirth such as gestational anemia, gestational pyelonephritis and labor abnormalities are more common in young people; gestational diabetes in young people is much less common compared to the Group of 20-25 years old. There were no statistically significant differences in the development of other complications. However, birth outcomes for newborns do not differ."/>
            <p:cNvSpPr txBox="1"/>
            <p:nvPr/>
          </p:nvSpPr>
          <p:spPr>
            <a:xfrm>
              <a:off x="45979" y="1107509"/>
              <a:ext cx="32364329" cy="395389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lvl1pPr algn="just" defTabSz="914400">
                <a:defRPr sz="4400">
                  <a:latin typeface="Times New Roman"/>
                  <a:ea typeface="Times New Roman"/>
                  <a:cs typeface="Times New Roman"/>
                  <a:sym typeface="Times New Roman"/>
                </a:defRPr>
              </a:lvl1pPr>
            </a:lstStyle>
            <a:p>
              <a:r>
                <a:t>Thus, pregnant adolescents have a younger menarche age, an earlier onset of sexual activity, more often nicotine addiction, a lack of contraceptive methods, most of them are not married, a later visit to a doctor due to pregnancy, less common extragenital pathology compared to the age group of 20-25 years. Complications of pregnancy and childbirth such as gestational anemia, gestational pyelonephritis and labor abnormalities are more common in young people; gestational diabetes in young people is much less common compared to the Group of 20-25 years old. There were no statistically significant differences in the development of other complications. However, birth outcomes for newborns do not differ. </a:t>
              </a:r>
            </a:p>
          </p:txBody>
        </p:sp>
      </p:grpSp>
      <p:grpSp>
        <p:nvGrpSpPr>
          <p:cNvPr id="84" name="Группа"/>
          <p:cNvGrpSpPr/>
          <p:nvPr/>
        </p:nvGrpSpPr>
        <p:grpSpPr>
          <a:xfrm>
            <a:off x="760661" y="15190336"/>
            <a:ext cx="15918174" cy="910541"/>
            <a:chOff x="0" y="0"/>
            <a:chExt cx="15918172" cy="910540"/>
          </a:xfrm>
        </p:grpSpPr>
        <p:sp>
          <p:nvSpPr>
            <p:cNvPr id="82" name="Прямоугольник"/>
            <p:cNvSpPr/>
            <p:nvPr/>
          </p:nvSpPr>
          <p:spPr>
            <a:xfrm>
              <a:off x="-1" y="-1"/>
              <a:ext cx="15918174" cy="910541"/>
            </a:xfrm>
            <a:prstGeom prst="rect">
              <a:avLst/>
            </a:prstGeom>
            <a:solidFill>
              <a:schemeClr val="accent1"/>
            </a:solidFill>
            <a:ln w="25400" cap="flat">
              <a:solidFill>
                <a:srgbClr val="085091"/>
              </a:solidFill>
              <a:prstDash val="solid"/>
              <a:round/>
            </a:ln>
            <a:effectLst/>
          </p:spPr>
          <p:txBody>
            <a:bodyPr wrap="square" lIns="45718" tIns="45718" rIns="45718" bIns="45718" numCol="1" anchor="ctr">
              <a:noAutofit/>
            </a:bodyPr>
            <a:lstStyle/>
            <a:p>
              <a:pPr algn="ctr" defTabSz="914400">
                <a:defRPr sz="4400">
                  <a:solidFill>
                    <a:srgbClr val="FFFFFF"/>
                  </a:solidFill>
                  <a:latin typeface="Times New Roman"/>
                  <a:ea typeface="Times New Roman"/>
                  <a:cs typeface="Times New Roman"/>
                  <a:sym typeface="Times New Roman"/>
                </a:defRPr>
              </a:pPr>
              <a:endParaRPr/>
            </a:p>
          </p:txBody>
        </p:sp>
        <p:sp>
          <p:nvSpPr>
            <p:cNvPr id="83" name="Materials and Methods"/>
            <p:cNvSpPr txBox="1"/>
            <p:nvPr/>
          </p:nvSpPr>
          <p:spPr>
            <a:xfrm>
              <a:off x="44520" y="97568"/>
              <a:ext cx="15829131" cy="71539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lvl1pPr algn="ctr" defTabSz="914400">
                <a:defRPr sz="4400" b="1">
                  <a:solidFill>
                    <a:srgbClr val="FFFFFF"/>
                  </a:solidFill>
                  <a:latin typeface="Times New Roman"/>
                  <a:ea typeface="Times New Roman"/>
                  <a:cs typeface="Times New Roman"/>
                  <a:sym typeface="Times New Roman"/>
                </a:defRPr>
              </a:lvl1pPr>
            </a:lstStyle>
            <a:p>
              <a:r>
                <a:t>Materials and Methods</a:t>
              </a:r>
            </a:p>
          </p:txBody>
        </p:sp>
      </p:grpSp>
      <p:grpSp>
        <p:nvGrpSpPr>
          <p:cNvPr id="87" name="Группа"/>
          <p:cNvGrpSpPr/>
          <p:nvPr/>
        </p:nvGrpSpPr>
        <p:grpSpPr>
          <a:xfrm>
            <a:off x="17367623" y="5386577"/>
            <a:ext cx="32625557" cy="891799"/>
            <a:chOff x="0" y="0"/>
            <a:chExt cx="32625555" cy="891797"/>
          </a:xfrm>
        </p:grpSpPr>
        <p:sp>
          <p:nvSpPr>
            <p:cNvPr id="85" name="Прямоугольник"/>
            <p:cNvSpPr/>
            <p:nvPr/>
          </p:nvSpPr>
          <p:spPr>
            <a:xfrm>
              <a:off x="-1" y="0"/>
              <a:ext cx="32625557" cy="891799"/>
            </a:xfrm>
            <a:prstGeom prst="rect">
              <a:avLst/>
            </a:prstGeom>
            <a:solidFill>
              <a:schemeClr val="accent1"/>
            </a:solidFill>
            <a:ln w="25400" cap="flat">
              <a:solidFill>
                <a:srgbClr val="085091"/>
              </a:solidFill>
              <a:prstDash val="solid"/>
              <a:round/>
            </a:ln>
            <a:effectLst/>
          </p:spPr>
          <p:txBody>
            <a:bodyPr wrap="square" lIns="45718" tIns="45718" rIns="45718" bIns="45718" numCol="1" anchor="ctr">
              <a:noAutofit/>
            </a:bodyPr>
            <a:lstStyle/>
            <a:p>
              <a:pPr algn="ctr" defTabSz="914400">
                <a:defRPr sz="4400">
                  <a:solidFill>
                    <a:srgbClr val="FFFFFF"/>
                  </a:solidFill>
                  <a:latin typeface="Times New Roman"/>
                  <a:ea typeface="Times New Roman"/>
                  <a:cs typeface="Times New Roman"/>
                  <a:sym typeface="Times New Roman"/>
                </a:defRPr>
              </a:pPr>
              <a:endParaRPr/>
            </a:p>
          </p:txBody>
        </p:sp>
        <p:sp>
          <p:nvSpPr>
            <p:cNvPr id="86" name="Results and Discussion"/>
            <p:cNvSpPr txBox="1"/>
            <p:nvPr/>
          </p:nvSpPr>
          <p:spPr>
            <a:xfrm>
              <a:off x="46027" y="88198"/>
              <a:ext cx="32533500" cy="71539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lvl1pPr algn="ctr" defTabSz="914400">
                <a:defRPr sz="4400" b="1">
                  <a:solidFill>
                    <a:srgbClr val="FFFFFF"/>
                  </a:solidFill>
                  <a:latin typeface="Times New Roman"/>
                  <a:ea typeface="Times New Roman"/>
                  <a:cs typeface="Times New Roman"/>
                  <a:sym typeface="Times New Roman"/>
                </a:defRPr>
              </a:lvl1pPr>
            </a:lstStyle>
            <a:p>
              <a:r>
                <a:t>Results and Discussion</a:t>
              </a:r>
            </a:p>
          </p:txBody>
        </p:sp>
      </p:grpSp>
      <p:grpSp>
        <p:nvGrpSpPr>
          <p:cNvPr id="90" name="Группа"/>
          <p:cNvGrpSpPr/>
          <p:nvPr/>
        </p:nvGrpSpPr>
        <p:grpSpPr>
          <a:xfrm>
            <a:off x="17348974" y="20369384"/>
            <a:ext cx="32662854" cy="965379"/>
            <a:chOff x="0" y="0"/>
            <a:chExt cx="32662852" cy="965377"/>
          </a:xfrm>
        </p:grpSpPr>
        <p:sp>
          <p:nvSpPr>
            <p:cNvPr id="88" name="Прямоугольник"/>
            <p:cNvSpPr/>
            <p:nvPr/>
          </p:nvSpPr>
          <p:spPr>
            <a:xfrm>
              <a:off x="-1" y="-1"/>
              <a:ext cx="32662853" cy="965379"/>
            </a:xfrm>
            <a:prstGeom prst="rect">
              <a:avLst/>
            </a:prstGeom>
            <a:solidFill>
              <a:schemeClr val="accent1"/>
            </a:solidFill>
            <a:ln w="25400" cap="flat">
              <a:solidFill>
                <a:srgbClr val="085091"/>
              </a:solidFill>
              <a:prstDash val="solid"/>
              <a:round/>
            </a:ln>
            <a:effectLst/>
          </p:spPr>
          <p:txBody>
            <a:bodyPr wrap="square" lIns="45718" tIns="45718" rIns="45718" bIns="45718" numCol="1" anchor="ctr">
              <a:noAutofit/>
            </a:bodyPr>
            <a:lstStyle/>
            <a:p>
              <a:pPr algn="ctr" defTabSz="914400">
                <a:defRPr sz="4400">
                  <a:solidFill>
                    <a:srgbClr val="FFFFFF"/>
                  </a:solidFill>
                  <a:latin typeface="Times New Roman"/>
                  <a:ea typeface="Times New Roman"/>
                  <a:cs typeface="Times New Roman"/>
                  <a:sym typeface="Times New Roman"/>
                </a:defRPr>
              </a:pPr>
              <a:endParaRPr/>
            </a:p>
          </p:txBody>
        </p:sp>
        <p:sp>
          <p:nvSpPr>
            <p:cNvPr id="89" name="Conclusion"/>
            <p:cNvSpPr txBox="1"/>
            <p:nvPr/>
          </p:nvSpPr>
          <p:spPr>
            <a:xfrm>
              <a:off x="46033" y="124987"/>
              <a:ext cx="32570788" cy="71539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lvl1pPr algn="ctr" defTabSz="914400">
                <a:defRPr sz="4400" b="1">
                  <a:solidFill>
                    <a:srgbClr val="FFFFFF"/>
                  </a:solidFill>
                  <a:latin typeface="Times New Roman"/>
                  <a:ea typeface="Times New Roman"/>
                  <a:cs typeface="Times New Roman"/>
                  <a:sym typeface="Times New Roman"/>
                </a:defRPr>
              </a:lvl1pPr>
            </a:lstStyle>
            <a:p>
              <a:r>
                <a:t>Conclusion</a:t>
              </a:r>
            </a:p>
          </p:txBody>
        </p:sp>
      </p:grpSp>
      <p:grpSp>
        <p:nvGrpSpPr>
          <p:cNvPr id="93" name="Группа"/>
          <p:cNvGrpSpPr/>
          <p:nvPr/>
        </p:nvGrpSpPr>
        <p:grpSpPr>
          <a:xfrm>
            <a:off x="0" y="19050"/>
            <a:ext cx="50406300" cy="4787900"/>
            <a:chOff x="0" y="0"/>
            <a:chExt cx="50406300" cy="4787900"/>
          </a:xfrm>
        </p:grpSpPr>
        <p:sp>
          <p:nvSpPr>
            <p:cNvPr id="91" name="Прямоугольник"/>
            <p:cNvSpPr/>
            <p:nvPr/>
          </p:nvSpPr>
          <p:spPr>
            <a:xfrm>
              <a:off x="0" y="0"/>
              <a:ext cx="50406300" cy="4787900"/>
            </a:xfrm>
            <a:prstGeom prst="rect">
              <a:avLst/>
            </a:prstGeom>
            <a:solidFill>
              <a:schemeClr val="accent1"/>
            </a:solidFill>
            <a:ln w="25400" cap="flat">
              <a:solidFill>
                <a:srgbClr val="085091"/>
              </a:solidFill>
              <a:prstDash val="solid"/>
              <a:round/>
            </a:ln>
            <a:effectLst/>
          </p:spPr>
          <p:txBody>
            <a:bodyPr wrap="square" lIns="45718" tIns="45718" rIns="45718" bIns="45718" numCol="1" anchor="ctr">
              <a:noAutofit/>
            </a:bodyPr>
            <a:lstStyle/>
            <a:p>
              <a:pPr algn="ctr" defTabSz="914400">
                <a:defRPr sz="6000">
                  <a:solidFill>
                    <a:srgbClr val="FFFFFF"/>
                  </a:solidFill>
                  <a:latin typeface="Times New Roman"/>
                  <a:ea typeface="Times New Roman"/>
                  <a:cs typeface="Times New Roman"/>
                  <a:sym typeface="Times New Roman"/>
                </a:defRPr>
              </a:pPr>
              <a:endParaRPr/>
            </a:p>
          </p:txBody>
        </p:sp>
        <p:sp>
          <p:nvSpPr>
            <p:cNvPr id="92" name="XXIY international scientific and practical conference &quot; Proven and doubtful in obstetrics and gynecology» 15-18 April 2020…"/>
            <p:cNvSpPr txBox="1"/>
            <p:nvPr/>
          </p:nvSpPr>
          <p:spPr>
            <a:xfrm>
              <a:off x="45718" y="467799"/>
              <a:ext cx="50314864" cy="385229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pPr algn="ctr" defTabSz="914400">
                <a:defRPr sz="4400" b="1" i="1">
                  <a:solidFill>
                    <a:srgbClr val="FFFFFF"/>
                  </a:solidFill>
                  <a:latin typeface="Times New Roman"/>
                  <a:ea typeface="Times New Roman"/>
                  <a:cs typeface="Times New Roman"/>
                  <a:sym typeface="Times New Roman"/>
                </a:defRPr>
              </a:pPr>
              <a:endParaRPr/>
            </a:p>
            <a:p>
              <a:pPr algn="ctr" defTabSz="914400">
                <a:defRPr sz="4400" b="1" i="1">
                  <a:solidFill>
                    <a:srgbClr val="FFFFFF"/>
                  </a:solidFill>
                  <a:latin typeface="Times New Roman"/>
                  <a:ea typeface="Times New Roman"/>
                  <a:cs typeface="Times New Roman"/>
                  <a:sym typeface="Times New Roman"/>
                </a:defRPr>
              </a:pPr>
              <a:r>
                <a:t>XXIY</a:t>
              </a:r>
              <a:r>
                <a:rPr i="0"/>
                <a:t> international scientific and practical conference " Proven and doubtful in obstetrics and gynecology» </a:t>
              </a:r>
              <a:r>
                <a:t>15-18 April 2020</a:t>
              </a:r>
            </a:p>
            <a:p>
              <a:pPr algn="ctr" defTabSz="914400">
                <a:defRPr sz="6600" b="1">
                  <a:solidFill>
                    <a:srgbClr val="FFFFFF"/>
                  </a:solidFill>
                  <a:latin typeface="Times New Roman"/>
                  <a:ea typeface="Times New Roman"/>
                  <a:cs typeface="Times New Roman"/>
                  <a:sym typeface="Times New Roman"/>
                </a:defRPr>
              </a:pPr>
              <a:r>
                <a:t>« </a:t>
              </a:r>
              <a:r>
                <a:rPr>
                  <a:solidFill>
                    <a:srgbClr val="F8FFEC"/>
                  </a:solidFill>
                  <a:uFill>
                    <a:solidFill>
                      <a:srgbClr val="000000"/>
                    </a:solidFill>
                  </a:uFill>
                </a:rPr>
                <a:t>PREGNANCY COURSE AND DELIVERY OUTCOMES IN YOUNG WOMEN</a:t>
              </a:r>
              <a:r>
                <a:t>»</a:t>
              </a:r>
            </a:p>
            <a:p>
              <a:pPr algn="ctr" defTabSz="914400">
                <a:defRPr sz="6000">
                  <a:solidFill>
                    <a:srgbClr val="FFFFFF"/>
                  </a:solidFill>
                  <a:uFill>
                    <a:solidFill>
                      <a:srgbClr val="000000"/>
                    </a:solidFill>
                  </a:uFill>
                  <a:latin typeface="Times New Roman"/>
                  <a:ea typeface="Times New Roman"/>
                  <a:cs typeface="Times New Roman"/>
                  <a:sym typeface="Times New Roman"/>
                </a:defRPr>
              </a:pPr>
              <a:r>
                <a:t>KONDRATOVA L.A.</a:t>
              </a:r>
              <a:endParaRPr sz="4400">
                <a:latin typeface="Constantia"/>
                <a:ea typeface="Constantia"/>
                <a:cs typeface="Constantia"/>
                <a:sym typeface="Constantia"/>
              </a:endParaRPr>
            </a:p>
            <a:p>
              <a:pPr algn="ctr" defTabSz="914400">
                <a:defRPr sz="4400" b="1" i="1">
                  <a:solidFill>
                    <a:srgbClr val="FFFFFF"/>
                  </a:solidFill>
                  <a:latin typeface="Times New Roman"/>
                  <a:ea typeface="Times New Roman"/>
                  <a:cs typeface="Times New Roman"/>
                  <a:sym typeface="Times New Roman"/>
                </a:defRPr>
              </a:pPr>
              <a:r>
                <a:t>Kemerovo State Medical University, Kemerovo</a:t>
              </a:r>
            </a:p>
          </p:txBody>
        </p:sp>
      </p:grpSp>
      <p:pic>
        <p:nvPicPr>
          <p:cNvPr id="94" name="image.png" descr="image.png"/>
          <p:cNvPicPr>
            <a:picLocks noChangeAspect="1"/>
          </p:cNvPicPr>
          <p:nvPr/>
        </p:nvPicPr>
        <p:blipFill>
          <a:blip r:embed="rId2"/>
          <a:stretch>
            <a:fillRect/>
          </a:stretch>
        </p:blipFill>
        <p:spPr>
          <a:xfrm>
            <a:off x="44894500" y="1185862"/>
            <a:ext cx="4972050" cy="3621088"/>
          </a:xfrm>
          <a:prstGeom prst="rect">
            <a:avLst/>
          </a:prstGeom>
          <a:ln w="12700">
            <a:miter lim="400000"/>
          </a:ln>
        </p:spPr>
      </p:pic>
      <p:grpSp>
        <p:nvGrpSpPr>
          <p:cNvPr id="97" name="Группа"/>
          <p:cNvGrpSpPr/>
          <p:nvPr/>
        </p:nvGrpSpPr>
        <p:grpSpPr>
          <a:xfrm>
            <a:off x="804709" y="26547126"/>
            <a:ext cx="15918171" cy="1509915"/>
            <a:chOff x="0" y="0"/>
            <a:chExt cx="15918169" cy="1509914"/>
          </a:xfrm>
        </p:grpSpPr>
        <p:sp>
          <p:nvSpPr>
            <p:cNvPr id="95" name="Прямоугольник"/>
            <p:cNvSpPr/>
            <p:nvPr/>
          </p:nvSpPr>
          <p:spPr>
            <a:xfrm>
              <a:off x="-1" y="-1"/>
              <a:ext cx="15918171" cy="1509916"/>
            </a:xfrm>
            <a:prstGeom prst="rect">
              <a:avLst/>
            </a:prstGeom>
            <a:solidFill>
              <a:srgbClr val="D9D9D9"/>
            </a:solidFill>
            <a:ln w="25400" cap="flat">
              <a:solidFill>
                <a:srgbClr val="085091"/>
              </a:solidFill>
              <a:prstDash val="solid"/>
              <a:round/>
            </a:ln>
            <a:effectLst/>
          </p:spPr>
          <p:txBody>
            <a:bodyPr wrap="square" lIns="45718" tIns="45718" rIns="45718" bIns="45718" numCol="1" anchor="ctr">
              <a:noAutofit/>
            </a:bodyPr>
            <a:lstStyle/>
            <a:p>
              <a:pPr defTabSz="914400">
                <a:defRPr sz="4600">
                  <a:latin typeface="Times New Roman"/>
                  <a:ea typeface="Times New Roman"/>
                  <a:cs typeface="Times New Roman"/>
                  <a:sym typeface="Times New Roman"/>
                </a:defRPr>
              </a:pPr>
              <a:endParaRPr/>
            </a:p>
          </p:txBody>
        </p:sp>
        <p:sp>
          <p:nvSpPr>
            <p:cNvPr id="96" name="Contact information: Supervisor-MD, professor S.I.Elgina +79050651613"/>
            <p:cNvSpPr txBox="1"/>
            <p:nvPr/>
          </p:nvSpPr>
          <p:spPr>
            <a:xfrm>
              <a:off x="-1" y="48547"/>
              <a:ext cx="15918171" cy="14128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pPr defTabSz="914400">
                <a:defRPr sz="4600">
                  <a:latin typeface="Times New Roman"/>
                  <a:ea typeface="Times New Roman"/>
                  <a:cs typeface="Times New Roman"/>
                  <a:sym typeface="Times New Roman"/>
                </a:defRPr>
              </a:pPr>
              <a:r>
                <a:t>Contact information: Supervisor-MD, professor S.I.Elgina</a:t>
              </a:r>
              <a:br/>
              <a:r>
                <a:t>+79050651613</a:t>
              </a:r>
            </a:p>
          </p:txBody>
        </p:sp>
      </p:grpSp>
    </p:spTree>
  </p:cSld>
  <p:clrMapOvr>
    <a:masterClrMapping/>
  </p:clrMapOvr>
  <p:transition spd="med"/>
</p:sld>
</file>

<file path=ppt/theme/theme1.xml><?xml version="1.0" encoding="utf-8"?>
<a:theme xmlns:a="http://schemas.openxmlformats.org/drawingml/2006/main" name="Поток">
  <a:themeElements>
    <a:clrScheme name="Поток">
      <a:dk1>
        <a:srgbClr val="000000"/>
      </a:dk1>
      <a:lt1>
        <a:srgbClr val="FFFFFF"/>
      </a:lt1>
      <a:dk2>
        <a:srgbClr val="A7A7A7"/>
      </a:dk2>
      <a:lt2>
        <a:srgbClr val="535353"/>
      </a:lt2>
      <a:accent1>
        <a:srgbClr val="0F6FC6"/>
      </a:accent1>
      <a:accent2>
        <a:srgbClr val="009DD9"/>
      </a:accent2>
      <a:accent3>
        <a:srgbClr val="9BBB59"/>
      </a:accent3>
      <a:accent4>
        <a:srgbClr val="8064A2"/>
      </a:accent4>
      <a:accent5>
        <a:srgbClr val="4BACC6"/>
      </a:accent5>
      <a:accent6>
        <a:srgbClr val="F79646"/>
      </a:accent6>
      <a:hlink>
        <a:srgbClr val="0000FF"/>
      </a:hlink>
      <a:folHlink>
        <a:srgbClr val="FF00FF"/>
      </a:folHlink>
    </a:clrScheme>
    <a:fontScheme name="Поток">
      <a:majorFont>
        <a:latin typeface="Helvetica Neue"/>
        <a:ea typeface="Helvetica Neue"/>
        <a:cs typeface="Helvetica Neue"/>
      </a:majorFont>
      <a:minorFont>
        <a:latin typeface="Helvetica"/>
        <a:ea typeface="Helvetica"/>
        <a:cs typeface="Helvetica"/>
      </a:minorFont>
    </a:fontScheme>
    <a:fmtScheme name="Поток">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505325" rtl="0" fontAlgn="auto" latinLnBrk="0" hangingPunct="0">
          <a:lnSpc>
            <a:spcPct val="100000"/>
          </a:lnSpc>
          <a:spcBef>
            <a:spcPts val="0"/>
          </a:spcBef>
          <a:spcAft>
            <a:spcPts val="0"/>
          </a:spcAft>
          <a:buClrTx/>
          <a:buSzTx/>
          <a:buFontTx/>
          <a:buNone/>
          <a:tabLst/>
          <a:defRPr kumimoji="0" sz="89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05325" rtl="0" fontAlgn="auto" latinLnBrk="0" hangingPunct="0">
          <a:lnSpc>
            <a:spcPct val="100000"/>
          </a:lnSpc>
          <a:spcBef>
            <a:spcPts val="0"/>
          </a:spcBef>
          <a:spcAft>
            <a:spcPts val="0"/>
          </a:spcAft>
          <a:buClrTx/>
          <a:buSzTx/>
          <a:buFontTx/>
          <a:buNone/>
          <a:tabLst/>
          <a:defRPr kumimoji="0" sz="89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Поток">
  <a:themeElements>
    <a:clrScheme name="Поток">
      <a:dk1>
        <a:srgbClr val="000000"/>
      </a:dk1>
      <a:lt1>
        <a:srgbClr val="FFFFFF"/>
      </a:lt1>
      <a:dk2>
        <a:srgbClr val="A7A7A7"/>
      </a:dk2>
      <a:lt2>
        <a:srgbClr val="535353"/>
      </a:lt2>
      <a:accent1>
        <a:srgbClr val="0F6FC6"/>
      </a:accent1>
      <a:accent2>
        <a:srgbClr val="009DD9"/>
      </a:accent2>
      <a:accent3>
        <a:srgbClr val="9BBB59"/>
      </a:accent3>
      <a:accent4>
        <a:srgbClr val="8064A2"/>
      </a:accent4>
      <a:accent5>
        <a:srgbClr val="4BACC6"/>
      </a:accent5>
      <a:accent6>
        <a:srgbClr val="F79646"/>
      </a:accent6>
      <a:hlink>
        <a:srgbClr val="0000FF"/>
      </a:hlink>
      <a:folHlink>
        <a:srgbClr val="FF00FF"/>
      </a:folHlink>
    </a:clrScheme>
    <a:fontScheme name="Поток">
      <a:majorFont>
        <a:latin typeface="Helvetica Neue"/>
        <a:ea typeface="Helvetica Neue"/>
        <a:cs typeface="Helvetica Neue"/>
      </a:majorFont>
      <a:minorFont>
        <a:latin typeface="Helvetica"/>
        <a:ea typeface="Helvetica"/>
        <a:cs typeface="Helvetica"/>
      </a:minorFont>
    </a:fontScheme>
    <a:fmtScheme name="Поток">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505325" rtl="0" fontAlgn="auto" latinLnBrk="0" hangingPunct="0">
          <a:lnSpc>
            <a:spcPct val="100000"/>
          </a:lnSpc>
          <a:spcBef>
            <a:spcPts val="0"/>
          </a:spcBef>
          <a:spcAft>
            <a:spcPts val="0"/>
          </a:spcAft>
          <a:buClrTx/>
          <a:buSzTx/>
          <a:buFontTx/>
          <a:buNone/>
          <a:tabLst/>
          <a:defRPr kumimoji="0" sz="89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05325" rtl="0" fontAlgn="auto" latinLnBrk="0" hangingPunct="0">
          <a:lnSpc>
            <a:spcPct val="100000"/>
          </a:lnSpc>
          <a:spcBef>
            <a:spcPts val="0"/>
          </a:spcBef>
          <a:spcAft>
            <a:spcPts val="0"/>
          </a:spcAft>
          <a:buClrTx/>
          <a:buSzTx/>
          <a:buFontTx/>
          <a:buNone/>
          <a:tabLst/>
          <a:defRPr kumimoji="0" sz="89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938</Words>
  <Application>Microsoft Macintosh PowerPoint</Application>
  <PresentationFormat>Произвольный</PresentationFormat>
  <Paragraphs>15</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Calibri</vt:lpstr>
      <vt:lpstr>Constantia</vt:lpstr>
      <vt:lpstr>Helvetica Neue</vt:lpstr>
      <vt:lpstr>Times New Roman</vt:lpstr>
      <vt:lpstr>Поток</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Maria Surina</cp:lastModifiedBy>
  <cp:revision>1</cp:revision>
  <dcterms:modified xsi:type="dcterms:W3CDTF">2020-04-05T01:51:17Z</dcterms:modified>
</cp:coreProperties>
</file>